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5"/>
    <p:sldMasterId id="2147483695" r:id="rId6"/>
    <p:sldMasterId id="2147483696" r:id="rId7"/>
    <p:sldMasterId id="214748369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13716000" cx="24384000"/>
  <p:notesSz cx="6858000" cy="9144000"/>
  <p:embeddedFontLst>
    <p:embeddedFont>
      <p:font typeface="Roboto"/>
      <p:regular r:id="rId47"/>
      <p:bold r:id="rId48"/>
      <p:italic r:id="rId49"/>
      <p:boldItalic r:id="rId50"/>
    </p:embeddedFont>
    <p:embeddedFont>
      <p:font typeface="Google Sans"/>
      <p:regular r:id="rId51"/>
      <p:bold r:id="rId52"/>
      <p:italic r:id="rId53"/>
      <p:boldItalic r:id="rId54"/>
    </p:embeddedFont>
    <p:embeddedFont>
      <p:font typeface="Helvetica Neue"/>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Leilani Hagen"/>
  <p:cmAuthor clrIdx="1" id="1" initials="" lastIdx="3" name="Michael Scherrer"/>
  <p:cmAuthor clrIdx="2" id="2" initials="" lastIdx="1" name="Li-Yun W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74"/>
        <p:guide pos="5760"/>
        <p:guide pos="3817" orient="horz"/>
        <p:guide pos="576" orient="horz"/>
        <p:guide pos="3358" orient="horz"/>
        <p:guide pos="2446"/>
        <p:guide pos="52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GoogleSans-regular.fntdata"/><Relationship Id="rId50" Type="http://schemas.openxmlformats.org/officeDocument/2006/relationships/font" Target="fonts/Roboto-boldItalic.fntdata"/><Relationship Id="rId53" Type="http://schemas.openxmlformats.org/officeDocument/2006/relationships/font" Target="fonts/GoogleSans-italic.fntdata"/><Relationship Id="rId52" Type="http://schemas.openxmlformats.org/officeDocument/2006/relationships/font" Target="fonts/GoogleSans-bold.fntdata"/><Relationship Id="rId11" Type="http://schemas.openxmlformats.org/officeDocument/2006/relationships/slide" Target="slides/slide2.xml"/><Relationship Id="rId55" Type="http://schemas.openxmlformats.org/officeDocument/2006/relationships/font" Target="fonts/HelveticaNeue-regular.fntdata"/><Relationship Id="rId10" Type="http://schemas.openxmlformats.org/officeDocument/2006/relationships/slide" Target="slides/slide1.xml"/><Relationship Id="rId54" Type="http://schemas.openxmlformats.org/officeDocument/2006/relationships/font" Target="fonts/GoogleSans-boldItalic.fntdata"/><Relationship Id="rId13" Type="http://schemas.openxmlformats.org/officeDocument/2006/relationships/slide" Target="slides/slide4.xml"/><Relationship Id="rId57" Type="http://schemas.openxmlformats.org/officeDocument/2006/relationships/font" Target="fonts/HelveticaNeue-italic.fntdata"/><Relationship Id="rId12" Type="http://schemas.openxmlformats.org/officeDocument/2006/relationships/slide" Target="slides/slide3.xml"/><Relationship Id="rId56" Type="http://schemas.openxmlformats.org/officeDocument/2006/relationships/font" Target="fonts/HelveticaNeue-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HelveticaNeue-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21T02:25:26.295">
    <p:pos x="6000" y="0"/>
    <p:text>Add Linkedins for everyone who wants them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2-21T21:53:31.269">
    <p:pos x="6000" y="0"/>
    <p:text>can I delete this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2-21T21:40:26.127">
    <p:pos x="6000" y="0"/>
    <p:text>@liyuwang@pdx.edu
_Reassigned to Li-Yun Wang_</p:text>
  </p:cm>
  <p:cm authorId="2" idx="1" dt="2020-12-21T21:40:26.127">
    <p:pos x="6000" y="0"/>
    <p:text>will do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21T20:29:24.547">
    <p:pos x="6000" y="0"/>
    <p:text>@dfiorillo@google.com
_Assigned to Daniel Fiorillo_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2-21T03:41:26.647">
    <p:pos x="6000" y="0"/>
    <p:text>@tuanguy2@pdx.edu
_Assigned to Tuan Nguyen_</p:text>
  </p:cm>
  <p:cm authorId="0" idx="4" dt="2020-12-21T03:41:11.628">
    <p:pos x="6000" y="100"/>
    <p:text>Tuan: just explain how to register for a DSC by going to this page, searching for your city and clicking "Join"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2-21T03:25:39.062">
    <p:pos x="6000" y="0"/>
    <p:text>@tuanguy2@pdx.edu</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2-21T02:57:32.647">
    <p:pos x="6000" y="0"/>
    <p:text>Read description of 3, look at full page of 1 or 2</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2-21T21:26:45.309">
    <p:pos x="6000" y="0"/>
    <p:text>i might delete this link.</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2-21T03:42:58.085">
    <p:pos x="6000" y="0"/>
    <p:text>@tuanguy2@pdx.edu
_Reassigned to Tuan Nguyen_</p:text>
  </p:cm>
  <p:cm authorId="0" idx="8" dt="2020-12-21T03:42:58.085">
    <p:pos x="6000" y="0"/>
    <p:text>make sure you mention that we will talk more about how to define your solution in the next Solution Challenge event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2-21T02:50:51.409">
    <p:pos x="0" y="0"/>
    <p:text>participate in a thread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12-20T20:57:59.376">
    <p:pos x="6000" y="0"/>
    <p:text>Suggested questions to add to the form:
- who did you contact in your community?
- What do they do/ what is their expertise?
- What Developer Student Club are you a part of? (maybe we can have a drop down list of all DSC's, or a text field. whichever is easier to review)
- Any comments?</p:text>
  </p:cm>
  <p:cm authorId="0" idx="10" dt="2020-12-20T20:57:59.376">
    <p:pos x="6000" y="0"/>
    <p:text>Awesome thank you!!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5000"/>
              </a:lnSpc>
              <a:spcBef>
                <a:spcPts val="0"/>
              </a:spcBef>
              <a:spcAft>
                <a:spcPts val="0"/>
              </a:spcAft>
              <a:buSzPts val="1400"/>
              <a:buChar char="●"/>
              <a:defRPr/>
            </a:lvl1pPr>
            <a:lvl2pPr indent="-317500" lvl="1" marL="914400" marR="0" rtl="0" algn="l">
              <a:lnSpc>
                <a:spcPct val="125000"/>
              </a:lnSpc>
              <a:spcBef>
                <a:spcPts val="0"/>
              </a:spcBef>
              <a:spcAft>
                <a:spcPts val="0"/>
              </a:spcAft>
              <a:buSzPts val="1400"/>
              <a:buChar char="○"/>
              <a:defRPr/>
            </a:lvl2pPr>
            <a:lvl3pPr indent="-317500" lvl="2" marL="1371600" marR="0" rtl="0" algn="l">
              <a:lnSpc>
                <a:spcPct val="125000"/>
              </a:lnSpc>
              <a:spcBef>
                <a:spcPts val="0"/>
              </a:spcBef>
              <a:spcAft>
                <a:spcPts val="0"/>
              </a:spcAft>
              <a:buSzPts val="1400"/>
              <a:buChar char="■"/>
              <a:defRPr/>
            </a:lvl3pPr>
            <a:lvl4pPr indent="-317500" lvl="3" marL="1828800" marR="0" rtl="0" algn="l">
              <a:lnSpc>
                <a:spcPct val="125000"/>
              </a:lnSpc>
              <a:spcBef>
                <a:spcPts val="0"/>
              </a:spcBef>
              <a:spcAft>
                <a:spcPts val="0"/>
              </a:spcAft>
              <a:buSzPts val="1400"/>
              <a:buChar char="●"/>
              <a:defRPr/>
            </a:lvl4pPr>
            <a:lvl5pPr indent="-317500" lvl="4" marL="2286000" marR="0" rtl="0" algn="l">
              <a:lnSpc>
                <a:spcPct val="125000"/>
              </a:lnSpc>
              <a:spcBef>
                <a:spcPts val="0"/>
              </a:spcBef>
              <a:spcAft>
                <a:spcPts val="0"/>
              </a:spcAft>
              <a:buSzPts val="1400"/>
              <a:buChar char="○"/>
              <a:defRPr/>
            </a:lvl5pPr>
            <a:lvl6pPr indent="-317500" lvl="5" marL="2743200" marR="0" rtl="0" algn="l">
              <a:lnSpc>
                <a:spcPct val="125000"/>
              </a:lnSpc>
              <a:spcBef>
                <a:spcPts val="0"/>
              </a:spcBef>
              <a:spcAft>
                <a:spcPts val="0"/>
              </a:spcAft>
              <a:buSzPts val="1400"/>
              <a:buChar char="■"/>
              <a:defRPr/>
            </a:lvl6pPr>
            <a:lvl7pPr indent="-317500" lvl="6" marL="3200400" marR="0" rtl="0" algn="l">
              <a:lnSpc>
                <a:spcPct val="125000"/>
              </a:lnSpc>
              <a:spcBef>
                <a:spcPts val="0"/>
              </a:spcBef>
              <a:spcAft>
                <a:spcPts val="0"/>
              </a:spcAft>
              <a:buSzPts val="1400"/>
              <a:buChar char="●"/>
              <a:defRPr/>
            </a:lvl7pPr>
            <a:lvl8pPr indent="-317500" lvl="7" marL="3657600" marR="0" rtl="0" algn="l">
              <a:lnSpc>
                <a:spcPct val="125000"/>
              </a:lnSpc>
              <a:spcBef>
                <a:spcPts val="0"/>
              </a:spcBef>
              <a:spcAft>
                <a:spcPts val="0"/>
              </a:spcAft>
              <a:buSzPts val="1400"/>
              <a:buChar char="○"/>
              <a:defRPr/>
            </a:lvl8pPr>
            <a:lvl9pPr indent="-317500" lvl="8" marL="4114800" marR="0" rtl="0" algn="l">
              <a:lnSpc>
                <a:spcPct val="125000"/>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1122f23f8_4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1122f23f8_4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1122f23f8_4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1122f23f8_4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a7f85fd6e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a7f85fd6e_0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Impact. [50%]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has been thoroughly tested with real users?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was iterated upon based on user feedback?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Will this solution improve people’s lives?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Technology [40%]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address the challenge identified by the team?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make effective/ appropriate use of the features of the chosen Google Product or platform?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video demonstration show the working application and how a user will interact with the solution?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Scalability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 If successful, can the solution be scaled using the cloud technology infrastructure for more users and in other regions? [10]</a:t>
            </a:r>
            <a:endParaRPr sz="1000">
              <a:solidFill>
                <a:srgbClr val="222222"/>
              </a:solidFill>
              <a:latin typeface="Google Sans"/>
              <a:ea typeface="Google Sans"/>
              <a:cs typeface="Google Sans"/>
              <a:sym typeface="Google Sans"/>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a7f85fd6e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a7f85fd6e_0_3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Impact. [50%]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has been thoroughly tested with real users?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was iterated upon based on user feedback?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Will this solution improve people’s lives?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Technology [40%]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address the challenge identified by the team?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make effective/ appropriate use of the features of the chosen Google Product or platform?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video demonstration show the working application and how a user will interact with the solution?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Scalability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 If successful, can the solution be scaled using the cloud technology infrastructure for more users and in other regions? [10]</a:t>
            </a:r>
            <a:endParaRPr sz="1000">
              <a:solidFill>
                <a:srgbClr val="222222"/>
              </a:solidFill>
              <a:latin typeface="Google Sans"/>
              <a:ea typeface="Google Sans"/>
              <a:cs typeface="Google Sans"/>
              <a:sym typeface="Google Sans"/>
            </a:endParaRPr>
          </a:p>
          <a:p>
            <a:pPr indent="0" lvl="0" marL="0" rtl="0" algn="just">
              <a:lnSpc>
                <a:spcPct val="100000"/>
              </a:lnSpc>
              <a:spcBef>
                <a:spcPts val="0"/>
              </a:spcBef>
              <a:spcAft>
                <a:spcPts val="0"/>
              </a:spcAft>
              <a:buNone/>
            </a:pPr>
            <a:r>
              <a:t/>
            </a:r>
            <a:endParaRPr sz="1000">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a7f85fd6e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a7f85fd6e_0_3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Impact. [50%]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has been thoroughly tested with real users?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that the solution was iterated upon based on user feedback?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Will this solution improve people’s lives?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Technology [40%]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address the challenge identified by the team?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solution make effective/ appropriate use of the features of the chosen Google Product or platform?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Does the video demonstration show the working application and how a user will interact with the solution?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1000">
              <a:solidFill>
                <a:srgbClr val="222222"/>
              </a:solidFill>
              <a:latin typeface="Google Sans"/>
              <a:ea typeface="Google Sans"/>
              <a:cs typeface="Google Sans"/>
              <a:sym typeface="Google Sans"/>
            </a:endParaRPr>
          </a:p>
          <a:p>
            <a:pPr indent="-292100" lvl="0" marL="457200" rtl="0" algn="just">
              <a:lnSpc>
                <a:spcPct val="100000"/>
              </a:lnSpc>
              <a:spcBef>
                <a:spcPts val="0"/>
              </a:spcBef>
              <a:spcAft>
                <a:spcPts val="0"/>
              </a:spcAft>
              <a:buClr>
                <a:srgbClr val="222222"/>
              </a:buClr>
              <a:buSzPts val="1000"/>
              <a:buFont typeface="Google Sans"/>
              <a:buAutoNum type="arabicPeriod"/>
            </a:pPr>
            <a:r>
              <a:rPr lang="en-US" sz="1000">
                <a:solidFill>
                  <a:srgbClr val="222222"/>
                </a:solidFill>
                <a:latin typeface="Google Sans"/>
                <a:ea typeface="Google Sans"/>
                <a:cs typeface="Google Sans"/>
                <a:sym typeface="Google Sans"/>
              </a:rPr>
              <a:t>Scalability [10%]</a:t>
            </a:r>
            <a:endParaRPr sz="1000">
              <a:solidFill>
                <a:srgbClr val="222222"/>
              </a:solidFill>
              <a:latin typeface="Google Sans"/>
              <a:ea typeface="Google Sans"/>
              <a:cs typeface="Google Sans"/>
              <a:sym typeface="Google Sans"/>
            </a:endParaRPr>
          </a:p>
          <a:p>
            <a:pPr indent="-292100" lvl="1" marL="914400" rtl="0" algn="just">
              <a:lnSpc>
                <a:spcPct val="100000"/>
              </a:lnSpc>
              <a:spcBef>
                <a:spcPts val="0"/>
              </a:spcBef>
              <a:spcAft>
                <a:spcPts val="0"/>
              </a:spcAft>
              <a:buClr>
                <a:srgbClr val="222222"/>
              </a:buClr>
              <a:buSzPts val="1000"/>
              <a:buFont typeface="Google Sans"/>
              <a:buAutoNum type="alphaLcPeriod"/>
            </a:pPr>
            <a:r>
              <a:rPr lang="en-US" sz="1000">
                <a:solidFill>
                  <a:srgbClr val="222222"/>
                </a:solidFill>
                <a:latin typeface="Google Sans"/>
                <a:ea typeface="Google Sans"/>
                <a:cs typeface="Google Sans"/>
                <a:sym typeface="Google Sans"/>
              </a:rPr>
              <a:t> If successful, can the solution be scaled using the cloud technology infrastructure for more users and in other regions? [10]</a:t>
            </a:r>
            <a:endParaRPr sz="1000">
              <a:solidFill>
                <a:srgbClr val="222222"/>
              </a:solidFill>
              <a:latin typeface="Google Sans"/>
              <a:ea typeface="Google Sans"/>
              <a:cs typeface="Google Sans"/>
              <a:sym typeface="Google Sans"/>
            </a:endParaRPr>
          </a:p>
          <a:p>
            <a:pPr indent="0" lvl="0" marL="0" rtl="0" algn="just">
              <a:lnSpc>
                <a:spcPct val="100000"/>
              </a:lnSpc>
              <a:spcBef>
                <a:spcPts val="0"/>
              </a:spcBef>
              <a:spcAft>
                <a:spcPts val="0"/>
              </a:spcAft>
              <a:buNone/>
            </a:pPr>
            <a:r>
              <a:t/>
            </a:r>
            <a:endParaRPr sz="1000">
              <a:solidFill>
                <a:srgbClr val="222222"/>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a7f85fd6e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a7f85fd6e_0_3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 </a:t>
            </a:r>
            <a:br>
              <a:rPr lang="en-US">
                <a:solidFill>
                  <a:srgbClr val="666666"/>
                </a:solidFill>
                <a:latin typeface="Google Sans"/>
                <a:ea typeface="Google Sans"/>
                <a:cs typeface="Google Sans"/>
                <a:sym typeface="Google Sans"/>
              </a:rPr>
            </a:br>
            <a:r>
              <a:rPr lang="en-US">
                <a:solidFill>
                  <a:srgbClr val="666666"/>
                </a:solidFill>
                <a:latin typeface="Google Sans"/>
                <a:ea typeface="Google Sans"/>
                <a:cs typeface="Google Sans"/>
                <a:sym typeface="Google Sans"/>
              </a:rPr>
              <a:t>For more details on term and condition, make sure to check out the content site: goo.gle/solutionchallenge</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1122f23f8_4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1122f23f8_4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timeline and agenda for the next google solution challenge is not officially posted, but as far as we know, the contest will begin around January and end around March/ April. The next phase will be Judging, where each entry will be judged by a panel of expert from Sponsor or Google Developer Expert Program. Afterward is the selection day, where top 10 entries with highest score will be selected as potential winner. Finally, the demo day where top 10 will meet together at a huge event with Google and Sponsor, watched all over the world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92e40a63c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92e40a63c_2_1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Keep in mind with the website, subcribe to PSU DSC to receive news about google solution challenge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1dbca6de4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1dbca6de4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 participating in Google Solution Challenge, it’s time for you to build your network with Googler/Exp. Networking is super important. You will receive Mentor from Google Expert Program, they will help you through out the process, to make your idea into real project that solve realistic problem. Recruiter from tech companies, they love to know what have you built during your school time, and its a huge evaluation for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1f1a8e149_6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1f1a8e149_6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1f1a8e149_6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1f1a8e149_6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a7f85fd6e_0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a7f85fd6e_0_2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rPr b="1" lang="en-US" sz="1200">
                <a:latin typeface="Google Sans"/>
                <a:ea typeface="Google Sans"/>
                <a:cs typeface="Google Sans"/>
                <a:sym typeface="Google Sans"/>
              </a:rPr>
              <a:t>Danny</a:t>
            </a:r>
            <a:endParaRPr b="1" sz="1200">
              <a:latin typeface="Google Sans"/>
              <a:ea typeface="Google Sans"/>
              <a:cs typeface="Google Sans"/>
              <a:sym typeface="Google Sans"/>
            </a:endParaRPr>
          </a:p>
          <a:p>
            <a:pPr indent="-304800" lvl="0" marL="457200" rtl="0" algn="l">
              <a:lnSpc>
                <a:spcPct val="100000"/>
              </a:lnSpc>
              <a:spcBef>
                <a:spcPts val="0"/>
              </a:spcBef>
              <a:spcAft>
                <a:spcPts val="0"/>
              </a:spcAft>
              <a:buClr>
                <a:srgbClr val="3C4043"/>
              </a:buClr>
              <a:buSzPts val="1200"/>
              <a:buFont typeface="Google Sans"/>
              <a:buChar char="-"/>
            </a:pPr>
            <a:r>
              <a:rPr lang="en-US" sz="1200">
                <a:solidFill>
                  <a:srgbClr val="3C4043"/>
                </a:solidFill>
                <a:latin typeface="Google Sans"/>
                <a:ea typeface="Google Sans"/>
                <a:cs typeface="Google Sans"/>
                <a:sym typeface="Google Sans"/>
              </a:rPr>
              <a:t>Greetings</a:t>
            </a:r>
            <a:endParaRPr sz="1200">
              <a:solidFill>
                <a:srgbClr val="3C4043"/>
              </a:solidFill>
              <a:latin typeface="Google Sans"/>
              <a:ea typeface="Google Sans"/>
              <a:cs typeface="Google Sans"/>
              <a:sym typeface="Google Sans"/>
            </a:endParaRPr>
          </a:p>
          <a:p>
            <a:pPr indent="-304800" lvl="0" marL="457200" rtl="0" algn="l">
              <a:lnSpc>
                <a:spcPct val="100000"/>
              </a:lnSpc>
              <a:spcBef>
                <a:spcPts val="0"/>
              </a:spcBef>
              <a:spcAft>
                <a:spcPts val="0"/>
              </a:spcAft>
              <a:buClr>
                <a:srgbClr val="3C4043"/>
              </a:buClr>
              <a:buSzPts val="1200"/>
              <a:buFont typeface="Google Sans"/>
              <a:buChar char="-"/>
            </a:pPr>
            <a:r>
              <a:rPr b="1" lang="en-US" sz="1200">
                <a:solidFill>
                  <a:srgbClr val="3C4043"/>
                </a:solidFill>
                <a:latin typeface="Google Sans"/>
                <a:ea typeface="Google Sans"/>
                <a:cs typeface="Google Sans"/>
                <a:sym typeface="Google Sans"/>
              </a:rPr>
              <a:t>Welcome everyone to join our Info Session Solution Challenge today</a:t>
            </a:r>
            <a:endParaRPr b="1" sz="1200">
              <a:solidFill>
                <a:srgbClr val="3C4043"/>
              </a:solidFill>
              <a:latin typeface="Google Sans"/>
              <a:ea typeface="Google Sans"/>
              <a:cs typeface="Google Sans"/>
              <a:sym typeface="Google Sans"/>
            </a:endParaRPr>
          </a:p>
          <a:p>
            <a:pPr indent="0" lvl="0" marL="0" rtl="0" algn="l">
              <a:lnSpc>
                <a:spcPct val="100000"/>
              </a:lnSpc>
              <a:spcBef>
                <a:spcPts val="0"/>
              </a:spcBef>
              <a:spcAft>
                <a:spcPts val="0"/>
              </a:spcAft>
              <a:buNone/>
            </a:pPr>
            <a:r>
              <a:rPr b="1" lang="en-US" sz="1200">
                <a:solidFill>
                  <a:srgbClr val="3C4043"/>
                </a:solidFill>
                <a:latin typeface="Google Sans"/>
                <a:ea typeface="Google Sans"/>
                <a:cs typeface="Google Sans"/>
                <a:sym typeface="Google Sans"/>
              </a:rPr>
              <a:t>	</a:t>
            </a:r>
            <a:r>
              <a:rPr lang="en-US" sz="1200">
                <a:solidFill>
                  <a:srgbClr val="3C4043"/>
                </a:solidFill>
                <a:latin typeface="Google Sans"/>
                <a:ea typeface="Google Sans"/>
                <a:cs typeface="Google Sans"/>
                <a:sym typeface="Google Sans"/>
              </a:rPr>
              <a:t>We’re so happy to be here and share with you one of our biggest event hosted by DSC around the world. </a:t>
            </a:r>
            <a:endParaRPr sz="1200">
              <a:solidFill>
                <a:srgbClr val="3C40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rgbClr val="3C4043"/>
              </a:solidFill>
              <a:latin typeface="Google Sans"/>
              <a:ea typeface="Google Sans"/>
              <a:cs typeface="Google Sans"/>
              <a:sym typeface="Google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1122f23f8_4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1122f23f8_4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(click on the link)</a:t>
            </a:r>
            <a:endParaRPr/>
          </a:p>
          <a:p>
            <a:pPr indent="0" lvl="0" marL="0" rtl="0" algn="l">
              <a:spcBef>
                <a:spcPts val="0"/>
              </a:spcBef>
              <a:spcAft>
                <a:spcPts val="0"/>
              </a:spcAft>
              <a:buNone/>
            </a:pPr>
            <a:r>
              <a:rPr lang="en-US"/>
              <a:t>(explore one goal in particular and show webpage for individual goal)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1f1a8e149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1f1a8e149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(click on the link)</a:t>
            </a:r>
            <a:endParaRPr/>
          </a:p>
          <a:p>
            <a:pPr indent="0" lvl="0" marL="0" rtl="0" algn="l">
              <a:spcBef>
                <a:spcPts val="0"/>
              </a:spcBef>
              <a:spcAft>
                <a:spcPts val="0"/>
              </a:spcAft>
              <a:buNone/>
            </a:pPr>
            <a:r>
              <a:rPr lang="en-US"/>
              <a:t>(explore one goal in particular and show webpage for individual goal)</a:t>
            </a:r>
            <a:endParaRPr/>
          </a:p>
          <a:p>
            <a:pPr indent="0" lvl="0" marL="0" rtl="0" algn="l">
              <a:spcBef>
                <a:spcPts val="0"/>
              </a:spcBef>
              <a:spcAft>
                <a:spcPts val="0"/>
              </a:spcAft>
              <a:buNone/>
            </a:pPr>
            <a:r>
              <a:rPr lang="en-US"/>
              <a:t>Pick a few that look interesting to you, things you might be passionate about.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92e40a63c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92e40a63c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everyone, I want to give an example of a previous finalist from last year called CoronAI.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92ec1158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92ec11583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CaronAI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teams project aimed to support healthcare workers during the beginning of the pandemic. This solution was developed to improve treatment times and for patients who are </a:t>
            </a:r>
            <a:r>
              <a:rPr lang="en-US"/>
              <a:t>experiencing</a:t>
            </a:r>
            <a:r>
              <a:rPr lang="en-US"/>
              <a:t> COVID-19 symptoms by using electric </a:t>
            </a:r>
            <a:r>
              <a:rPr lang="en-US"/>
              <a:t>impedance</a:t>
            </a:r>
            <a:r>
              <a:rPr lang="en-US"/>
              <a:t> tomography.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a velcro band, raspberry pie, sensors, and a machine learning program to interpret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team from University of California </a:t>
            </a:r>
            <a:r>
              <a:rPr lang="en-US"/>
              <a:t>Berkeley</a:t>
            </a:r>
            <a:r>
              <a:rPr lang="en-US"/>
              <a:t> was invited to present in the Solution Challenge Demo Day 2020.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1db4f669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1db4f669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chemeClr val="dk1"/>
                </a:solidFill>
              </a:rPr>
              <a:t>As </a:t>
            </a:r>
            <a:r>
              <a:rPr lang="en-US" sz="1100">
                <a:solidFill>
                  <a:schemeClr val="dk1"/>
                </a:solidFill>
              </a:rPr>
              <a:t>paradoxical</a:t>
            </a:r>
            <a:r>
              <a:rPr lang="en-US" sz="1100">
                <a:solidFill>
                  <a:schemeClr val="dk1"/>
                </a:solidFill>
              </a:rPr>
              <a:t> as it might seem, it is important to think of a good problem. A good problem will help you stay on track, inspire others, and ultimately create an amazing solution.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“What is good  problem to solve?”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If you already have an idea that’s great, if not i’m here to help you!</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A common question that I like to ask myself is:  “What problems or challenges </a:t>
            </a:r>
            <a:r>
              <a:rPr lang="en-US" sz="1100">
                <a:solidFill>
                  <a:schemeClr val="dk1"/>
                </a:solidFill>
              </a:rPr>
              <a:t>do</a:t>
            </a:r>
            <a:r>
              <a:rPr lang="en-US" sz="1100">
                <a:solidFill>
                  <a:schemeClr val="dk1"/>
                </a:solidFill>
              </a:rPr>
              <a:t> I, or possibly others face daily?” this will help you with the first steps of finding a problem of interest.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Also ask professors, Local Businesses, Non-profit </a:t>
            </a:r>
            <a:r>
              <a:rPr lang="en-US" sz="1100">
                <a:solidFill>
                  <a:schemeClr val="dk1"/>
                </a:solidFill>
              </a:rPr>
              <a:t>organizations</a:t>
            </a:r>
            <a:r>
              <a:rPr lang="en-US" sz="1100">
                <a:solidFill>
                  <a:schemeClr val="dk1"/>
                </a:solidFill>
              </a:rPr>
              <a:t>, and Family and </a:t>
            </a:r>
            <a:r>
              <a:rPr lang="en-US" sz="1100">
                <a:solidFill>
                  <a:schemeClr val="dk1"/>
                </a:solidFill>
              </a:rPr>
              <a:t>friends</a:t>
            </a:r>
            <a:r>
              <a:rPr lang="en-US" sz="1100">
                <a:solidFill>
                  <a:schemeClr val="dk1"/>
                </a:solidFill>
              </a:rPr>
              <a:t> for more ideas!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US" sz="1100">
                <a:solidFill>
                  <a:schemeClr val="dk1"/>
                </a:solidFill>
              </a:rPr>
              <a:t>And just a reminder</a:t>
            </a:r>
            <a:r>
              <a:rPr lang="en-US" sz="1100">
                <a:solidFill>
                  <a:schemeClr val="dk1"/>
                </a:solidFill>
              </a:rPr>
              <a:t>: remember to check the United Nations goals that leilani mentioned to see if the problem and possible solution goes well with a certain topic.</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(Michael Scherrer)</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1f1a8e149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1f1a8e149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rPr lang="en-US" sz="1200">
                <a:solidFill>
                  <a:srgbClr val="3F3F3F"/>
                </a:solidFill>
                <a:latin typeface="Google Sans"/>
                <a:ea typeface="Google Sans"/>
                <a:cs typeface="Google Sans"/>
                <a:sym typeface="Google Sans"/>
              </a:rPr>
              <a:t>Transition: after interviewing a couple of people, you may have found some good problems. Next is Tuan to help define your solution!</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rPr lang="en-US" sz="1200">
                <a:solidFill>
                  <a:srgbClr val="3F3F3F"/>
                </a:solidFill>
                <a:latin typeface="Google Sans"/>
                <a:ea typeface="Google Sans"/>
                <a:cs typeface="Google Sans"/>
                <a:sym typeface="Google Sans"/>
              </a:rPr>
              <a:t>(Michael)</a:t>
            </a:r>
            <a:endParaRPr sz="1200">
              <a:solidFill>
                <a:srgbClr val="3F3F3F"/>
              </a:solidFill>
              <a:latin typeface="Google Sans"/>
              <a:ea typeface="Google Sans"/>
              <a:cs typeface="Google Sans"/>
              <a:sym typeface="Google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1d3aee60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b1d3aee60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F3F3F"/>
              </a:buClr>
              <a:buSzPts val="1200"/>
              <a:buFont typeface="Google Sans"/>
              <a:buChar char="●"/>
            </a:pPr>
            <a:r>
              <a:rPr lang="en-US" sz="1200">
                <a:solidFill>
                  <a:srgbClr val="3F3F3F"/>
                </a:solidFill>
                <a:latin typeface="Google Sans"/>
                <a:ea typeface="Google Sans"/>
                <a:cs typeface="Google Sans"/>
                <a:sym typeface="Google Sans"/>
              </a:rPr>
              <a:t>A lot of students will </a:t>
            </a:r>
            <a:r>
              <a:rPr b="1" lang="en-US" sz="1200">
                <a:solidFill>
                  <a:srgbClr val="3F3F3F"/>
                </a:solidFill>
                <a:latin typeface="Google Sans"/>
                <a:ea typeface="Google Sans"/>
                <a:cs typeface="Google Sans"/>
                <a:sym typeface="Google Sans"/>
              </a:rPr>
              <a:t>skip</a:t>
            </a:r>
            <a:r>
              <a:rPr lang="en-US" sz="1200">
                <a:solidFill>
                  <a:srgbClr val="3F3F3F"/>
                </a:solidFill>
                <a:latin typeface="Google Sans"/>
                <a:ea typeface="Google Sans"/>
                <a:cs typeface="Google Sans"/>
                <a:sym typeface="Google Sans"/>
              </a:rPr>
              <a:t> over the </a:t>
            </a:r>
            <a:r>
              <a:rPr b="1" lang="en-US" sz="1200">
                <a:solidFill>
                  <a:srgbClr val="3F3F3F"/>
                </a:solidFill>
                <a:latin typeface="Google Sans"/>
                <a:ea typeface="Google Sans"/>
                <a:cs typeface="Google Sans"/>
                <a:sym typeface="Google Sans"/>
              </a:rPr>
              <a:t>problem-definition</a:t>
            </a:r>
            <a:r>
              <a:rPr lang="en-US" sz="1200">
                <a:solidFill>
                  <a:srgbClr val="3F3F3F"/>
                </a:solidFill>
                <a:latin typeface="Google Sans"/>
                <a:ea typeface="Google Sans"/>
                <a:cs typeface="Google Sans"/>
                <a:sym typeface="Google Sans"/>
              </a:rPr>
              <a:t> step and start trying to build a solution right away, and this is where things get </a:t>
            </a:r>
            <a:r>
              <a:rPr b="1" lang="en-US" sz="1200">
                <a:solidFill>
                  <a:srgbClr val="3F3F3F"/>
                </a:solidFill>
                <a:latin typeface="Google Sans"/>
                <a:ea typeface="Google Sans"/>
                <a:cs typeface="Google Sans"/>
                <a:sym typeface="Google Sans"/>
              </a:rPr>
              <a:t>messy and confusing</a:t>
            </a:r>
            <a:r>
              <a:rPr lang="en-US" sz="1200">
                <a:solidFill>
                  <a:srgbClr val="3F3F3F"/>
                </a:solidFill>
                <a:latin typeface="Google Sans"/>
                <a:ea typeface="Google Sans"/>
                <a:cs typeface="Google Sans"/>
                <a:sym typeface="Google Sans"/>
              </a:rPr>
              <a:t>, biased, debatable, controversial. We still have plenty of time to work on your project, I advise you to spend more time research your problem.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1dbca6dba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1dbca6dba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Ask or interview people around your community, prepare list of question before-hand, you will probably meet lots of dead-end. Not one time, but many time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1dbca6dba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1dbca6dba_0_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might be thinking, Hey Leilani, me and my friend have already started on a project… do I really need more people?”</a:t>
            </a:r>
            <a:endParaRPr/>
          </a:p>
          <a:p>
            <a:pPr indent="0" lvl="0" marL="0" rtl="0" algn="l">
              <a:spcBef>
                <a:spcPts val="0"/>
              </a:spcBef>
              <a:spcAft>
                <a:spcPts val="0"/>
              </a:spcAft>
              <a:buNone/>
            </a:pPr>
            <a:r>
              <a:rPr lang="en-US"/>
              <a:t>“Adding more people will give you more perspectives and give you experience for what the real workforce is.”</a:t>
            </a:r>
            <a:endParaRPr/>
          </a:p>
          <a:p>
            <a:pPr indent="-317500" lvl="0" marL="457200" rtl="0" algn="l">
              <a:spcBef>
                <a:spcPts val="0"/>
              </a:spcBef>
              <a:spcAft>
                <a:spcPts val="0"/>
              </a:spcAft>
              <a:buSzPts val="1400"/>
              <a:buChar char="●"/>
            </a:pPr>
            <a:r>
              <a:rPr lang="en-US"/>
              <a:t>In industry you’re given people to work with who you don’t know -  you have to learn how to get to know new people</a:t>
            </a:r>
            <a:endParaRPr/>
          </a:p>
          <a:p>
            <a:pPr indent="-317500" lvl="0" marL="457200" rtl="0" algn="l">
              <a:spcBef>
                <a:spcPts val="0"/>
              </a:spcBef>
              <a:spcAft>
                <a:spcPts val="0"/>
              </a:spcAft>
              <a:buSzPts val="1400"/>
              <a:buChar char="●"/>
            </a:pPr>
            <a:r>
              <a:rPr lang="en-US"/>
              <a:t>Branch out of your friend group. Working with friends is great, but this is a high-stakes contest, only 3 months to take an idea to a fully-working solution. You want to be working with people who you can work efficiently with and have tough conversations about procrastination and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1dbca6dba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b1dbca6dba_0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sz="1100"/>
              <a:t>All the articles we read advised that for small group projects, it’s good to choose a group leader. </a:t>
            </a:r>
            <a:r>
              <a:rPr lang="en-US" sz="1100"/>
              <a:t>You</a:t>
            </a:r>
            <a:r>
              <a:rPr lang="en-US" sz="1100"/>
              <a:t> can pick who’s the leader by asking everyone who would want the responsibility of coordinating the team’s goals and practicing management skills.</a:t>
            </a:r>
            <a:endParaRPr sz="1100"/>
          </a:p>
          <a:p>
            <a:pPr indent="-298450" lvl="0" marL="457200" rtl="0" algn="l">
              <a:spcBef>
                <a:spcPts val="0"/>
              </a:spcBef>
              <a:spcAft>
                <a:spcPts val="0"/>
              </a:spcAft>
              <a:buSzPts val="1100"/>
              <a:buChar char="●"/>
            </a:pPr>
            <a:r>
              <a:rPr lang="en-US" sz="1100"/>
              <a:t>You don’t have to decide just yet! We still have another solution challenge event we’re going to host, where we will give more tips about team building.</a:t>
            </a:r>
            <a:endParaRPr sz="1100"/>
          </a:p>
          <a:p>
            <a:pPr indent="-298450" lvl="0" marL="457200" rtl="0" algn="l">
              <a:spcBef>
                <a:spcPts val="0"/>
              </a:spcBef>
              <a:spcAft>
                <a:spcPts val="0"/>
              </a:spcAft>
              <a:buSzPts val="1100"/>
              <a:buChar char="●"/>
            </a:pPr>
            <a:r>
              <a:rPr lang="en-US" sz="1100"/>
              <a:t>The team leader isn’t the president or a dictator, your group can still make decisions together. The leader justs plays a role to help manage your group!</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a7f85fd6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a7f85fd6e_0_2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Danny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1dbca6dba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1dbca6dba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We have limited time for a short 5 minute Q&amp;A with Danny from Google! Danny will be your Google mentor throughout the Solution Challenge, and you can book 1-on-1 appointments with him by clicking on his profile in the North America Slack</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b1dbca6dba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b1dbca6dba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We have some homework for you all!</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1f1a8e149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1f1a8e149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Every </a:t>
            </a:r>
            <a:endParaRPr sz="1200"/>
          </a:p>
          <a:p>
            <a:pPr indent="0" lvl="0" marL="0" rtl="0" algn="l">
              <a:spcBef>
                <a:spcPts val="0"/>
              </a:spcBef>
              <a:spcAft>
                <a:spcPts val="0"/>
              </a:spcAft>
              <a:buNone/>
            </a:pPr>
            <a:r>
              <a:rPr lang="en-US" sz="1200"/>
              <a:t>Go out in your own DSC </a:t>
            </a:r>
            <a:r>
              <a:rPr lang="en-US" sz="1200"/>
              <a:t>chapter</a:t>
            </a:r>
            <a:r>
              <a:rPr lang="en-US" sz="1200"/>
              <a:t> and get your friends talking about ideas they might have related to the UN Goals!</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2e40a63c_2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2e40a63c_2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bonus challenge, go out in your community and ask some people if you can interview them!</a:t>
            </a:r>
            <a:endParaRPr/>
          </a:p>
          <a:p>
            <a:pPr indent="0" lvl="0" marL="0" rtl="0" algn="l">
              <a:spcBef>
                <a:spcPts val="0"/>
              </a:spcBef>
              <a:spcAft>
                <a:spcPts val="0"/>
              </a:spcAft>
              <a:buNone/>
            </a:pPr>
            <a:r>
              <a:rPr lang="en-US"/>
              <a:t>Remember, to be eligible, you must register with your school’s DSC. If your school doesn’t have a DSC, you can join ours</a:t>
            </a:r>
            <a:endParaRPr/>
          </a:p>
          <a:p>
            <a:pPr indent="0" lvl="0" marL="0" rtl="0" algn="l">
              <a:spcBef>
                <a:spcPts val="0"/>
              </a:spcBef>
              <a:spcAft>
                <a:spcPts val="0"/>
              </a:spcAft>
              <a:buNone/>
            </a:pPr>
            <a:r>
              <a:rPr lang="en-US"/>
              <a:t>(Michael Scherrer)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Bonus Challenge Contest: Chance to Win a Google Backpack!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Sign up to your school’s DSC (or the PSU DSC).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Contact at least one person in your community</a:t>
            </a:r>
            <a:endParaRPr/>
          </a:p>
          <a:p>
            <a:pPr indent="0" lvl="0" marL="0" rtl="0" algn="l">
              <a:spcBef>
                <a:spcPts val="0"/>
              </a:spcBef>
              <a:spcAft>
                <a:spcPts val="0"/>
              </a:spcAft>
              <a:buNone/>
            </a:pPr>
            <a:r>
              <a:rPr lang="en-US"/>
              <a:t>and ask to interview them about</a:t>
            </a:r>
            <a:endParaRPr/>
          </a:p>
          <a:p>
            <a:pPr indent="0" lvl="0" marL="0" rtl="0" algn="l">
              <a:spcBef>
                <a:spcPts val="0"/>
              </a:spcBef>
              <a:spcAft>
                <a:spcPts val="0"/>
              </a:spcAft>
              <a:buNone/>
            </a:pPr>
            <a:r>
              <a:rPr lang="en-US"/>
              <a:t>their daily life or work. This person</a:t>
            </a:r>
            <a:endParaRPr/>
          </a:p>
          <a:p>
            <a:pPr indent="0" lvl="0" marL="0" rtl="0" algn="l">
              <a:spcBef>
                <a:spcPts val="0"/>
              </a:spcBef>
              <a:spcAft>
                <a:spcPts val="0"/>
              </a:spcAft>
              <a:buNone/>
            </a:pPr>
            <a:r>
              <a:rPr lang="en-US"/>
              <a:t>should be related to the UN Goals</a:t>
            </a:r>
            <a:endParaRPr/>
          </a:p>
          <a:p>
            <a:pPr indent="0" lvl="0" marL="0" rtl="0" algn="l">
              <a:spcBef>
                <a:spcPts val="0"/>
              </a:spcBef>
              <a:spcAft>
                <a:spcPts val="0"/>
              </a:spcAft>
              <a:buNone/>
            </a:pPr>
            <a:r>
              <a:rPr lang="en-US"/>
              <a:t>you picked if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1f1a8e149_6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1f1a8e149_6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don’t know about you all, but I’ve been in need of a cool new backpack.</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b1f1a8e149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b1f1a8e149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bonus challenge, go out in your community and ask some people if you can interview them!</a:t>
            </a:r>
            <a:endParaRPr/>
          </a:p>
          <a:p>
            <a:pPr indent="0" lvl="0" marL="0" rtl="0" algn="l">
              <a:spcBef>
                <a:spcPts val="0"/>
              </a:spcBef>
              <a:spcAft>
                <a:spcPts val="0"/>
              </a:spcAft>
              <a:buNone/>
            </a:pPr>
            <a:r>
              <a:rPr lang="en-US"/>
              <a:t>Remember, to be </a:t>
            </a:r>
            <a:r>
              <a:rPr lang="en-US"/>
              <a:t>eligible</a:t>
            </a:r>
            <a:r>
              <a:rPr lang="en-US"/>
              <a:t>, you must register with your school’s DSC. If your school doesn’t have a DSC, you can join 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Most importantly..Have fun!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(Michael Scherrer)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1dbca6dba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b1dbca6dba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F3F3F"/>
                </a:solidFill>
                <a:latin typeface="Google Sans"/>
                <a:ea typeface="Google Sans"/>
                <a:cs typeface="Google Sans"/>
                <a:sym typeface="Google Sans"/>
              </a:rPr>
              <a:t>Message transcript:</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US" sz="1200">
                <a:solidFill>
                  <a:srgbClr val="3F3F3F"/>
                </a:solidFill>
                <a:latin typeface="Google Sans"/>
                <a:ea typeface="Google Sans"/>
                <a:cs typeface="Google Sans"/>
                <a:sym typeface="Google Sans"/>
              </a:rPr>
              <a:t>Hi Everyone!</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3F3F3F"/>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US" sz="1200">
                <a:solidFill>
                  <a:srgbClr val="3F3F3F"/>
                </a:solidFill>
                <a:latin typeface="Google Sans"/>
                <a:ea typeface="Google Sans"/>
                <a:cs typeface="Google Sans"/>
                <a:sym typeface="Google Sans"/>
              </a:rPr>
              <a:t>I’m planning on participating in the </a:t>
            </a:r>
            <a:r>
              <a:rPr b="1" lang="en-US" sz="1200">
                <a:solidFill>
                  <a:srgbClr val="3F3F3F"/>
                </a:solidFill>
                <a:latin typeface="Google Sans"/>
                <a:ea typeface="Google Sans"/>
                <a:cs typeface="Google Sans"/>
                <a:sym typeface="Google Sans"/>
              </a:rPr>
              <a:t>Solution Challenge 2021</a:t>
            </a:r>
            <a:r>
              <a:rPr lang="en-US" sz="1200">
                <a:solidFill>
                  <a:srgbClr val="3F3F3F"/>
                </a:solidFill>
                <a:latin typeface="Google Sans"/>
                <a:ea typeface="Google Sans"/>
                <a:cs typeface="Google Sans"/>
                <a:sym typeface="Google Sans"/>
              </a:rPr>
              <a:t>! I’m interested in creating a Solution based on the UN goals of [gender equality or reducing inequalities in society], and I’d like to meet people who are interested in solving similar UN goals for the Solution Challenge! Message me if you’d like to collaborate!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1dbca6db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b1dbca6db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2e40a63c_2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2e40a63c_2_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Play video - comment on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a7f85fd6e_0_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a7f85fd6e_0_2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a7f85fd6e_0_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a7f85fd6e_0_2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sz="1200">
                <a:solidFill>
                  <a:srgbClr val="666666"/>
                </a:solidFill>
                <a:latin typeface="Google Sans"/>
                <a:ea typeface="Google Sans"/>
                <a:cs typeface="Google Sans"/>
                <a:sym typeface="Google Sans"/>
              </a:rPr>
              <a:t>Danny</a:t>
            </a:r>
            <a:br>
              <a:rPr lang="en-US" sz="1200">
                <a:solidFill>
                  <a:srgbClr val="666666"/>
                </a:solidFill>
                <a:latin typeface="Google Sans"/>
                <a:ea typeface="Google Sans"/>
                <a:cs typeface="Google Sans"/>
                <a:sym typeface="Google Sans"/>
              </a:rPr>
            </a:br>
            <a:r>
              <a:rPr lang="en-US" sz="1200">
                <a:solidFill>
                  <a:srgbClr val="666666"/>
                </a:solidFill>
                <a:latin typeface="Google Sans"/>
                <a:ea typeface="Google Sans"/>
                <a:cs typeface="Google Sans"/>
                <a:sym typeface="Google Sans"/>
              </a:rPr>
              <a:t>We want to enable hands on learning and inspire </a:t>
            </a:r>
            <a:r>
              <a:rPr lang="en-US" sz="1200">
                <a:solidFill>
                  <a:srgbClr val="666666"/>
                </a:solidFill>
                <a:highlight>
                  <a:schemeClr val="lt1"/>
                </a:highlight>
                <a:latin typeface="Google Sans"/>
                <a:ea typeface="Google Sans"/>
                <a:cs typeface="Google Sans"/>
                <a:sym typeface="Google Sans"/>
              </a:rPr>
              <a:t>student developers to come together as a global community. To learn, and build real solutions for real problems. This is your opportunity to participate in a real world developer cycle.</a:t>
            </a:r>
            <a:endParaRPr sz="1200">
              <a:solidFill>
                <a:srgbClr val="666666"/>
              </a:solidFill>
              <a:highlight>
                <a:schemeClr val="lt1"/>
              </a:highlight>
              <a:latin typeface="Google Sans"/>
              <a:ea typeface="Google Sans"/>
              <a:cs typeface="Google Sans"/>
              <a:sym typeface="Google Sans"/>
            </a:endParaRPr>
          </a:p>
          <a:p>
            <a:pPr indent="0" lvl="0" marL="0" rtl="0" algn="just">
              <a:lnSpc>
                <a:spcPct val="100000"/>
              </a:lnSpc>
              <a:spcBef>
                <a:spcPts val="0"/>
              </a:spcBef>
              <a:spcAft>
                <a:spcPts val="0"/>
              </a:spcAft>
              <a:buNone/>
            </a:pPr>
            <a:r>
              <a:t/>
            </a:r>
            <a:endParaRPr sz="1200">
              <a:solidFill>
                <a:srgbClr val="666666"/>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a7f85fd6e_0_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a7f85fd6e_0_3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Registrations will be rolling so students from all regions can join (irrespective of holidays/ exams etc) The form is expected to be available for everyone to officially sign up for participation from January 2021. However, you can start forming teams and building your project ideas from now on. </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a7f85fd6e_0_5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a7f85fd6e_0_5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a:p>
            <a:pPr indent="0" lvl="0" marL="0" rtl="0" algn="just">
              <a:lnSpc>
                <a:spcPct val="100000"/>
              </a:lnSpc>
              <a:spcBef>
                <a:spcPts val="0"/>
              </a:spcBef>
              <a:spcAft>
                <a:spcPts val="0"/>
              </a:spcAft>
              <a:buNone/>
            </a:pPr>
            <a:r>
              <a:rPr lang="en-US">
                <a:solidFill>
                  <a:srgbClr val="666666"/>
                </a:solidFill>
                <a:latin typeface="Google Sans"/>
                <a:ea typeface="Google Sans"/>
                <a:cs typeface="Google Sans"/>
                <a:sym typeface="Google Sans"/>
              </a:rPr>
              <a:t>Registrations will be rolling so students from all regions can join (irrespective of holidays/ exams etc) The form is expected to be available for everyone to officially sign up for participation from January 2021. However, you can start forming teams and building your project ideas from now on. </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a7f85fd6e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a7f85fd6e_0_3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next component of what our club does is “build.” I would like to invite Danny to talk a little bit about the upcoming 2021 DSC Solution Challenge.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jp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showMasterSp="0">
  <p:cSld name="Chart Slide">
    <p:bg>
      <p:bgPr>
        <a:solidFill>
          <a:srgbClr val="FFF7E5"/>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with long title and links" showMasterSp="0">
  <p:cSld name="thank you_2_1">
    <p:bg>
      <p:bgPr>
        <a:solidFill>
          <a:srgbClr val="FFFFFF">
            <a:alpha val="16540"/>
          </a:srgbClr>
        </a:solidFill>
      </p:bgPr>
    </p:bg>
    <p:spTree>
      <p:nvGrpSpPr>
        <p:cNvPr id="41" name="Shape 41"/>
        <p:cNvGrpSpPr/>
        <p:nvPr/>
      </p:nvGrpSpPr>
      <p:grpSpPr>
        <a:xfrm>
          <a:off x="0" y="0"/>
          <a:ext cx="0" cy="0"/>
          <a:chOff x="0" y="0"/>
          <a:chExt cx="0" cy="0"/>
        </a:xfrm>
      </p:grpSpPr>
      <p:sp>
        <p:nvSpPr>
          <p:cNvPr id="42" name="Google Shape;42;p12"/>
          <p:cNvSpPr txBox="1"/>
          <p:nvPr>
            <p:ph idx="1" type="body"/>
          </p:nvPr>
        </p:nvSpPr>
        <p:spPr>
          <a:xfrm>
            <a:off x="4349884" y="9052667"/>
            <a:ext cx="4155300" cy="7263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FF6C00"/>
              </a:buClr>
              <a:buSzPts val="4000"/>
              <a:buChar char="●"/>
              <a:defRPr>
                <a:solidFill>
                  <a:srgbClr val="FF6C00"/>
                </a:solidFill>
              </a:defRPr>
            </a:lvl1pPr>
            <a:lvl2pPr indent="-482600" lvl="1" marL="914400" rtl="0">
              <a:spcBef>
                <a:spcPts val="0"/>
              </a:spcBef>
              <a:spcAft>
                <a:spcPts val="0"/>
              </a:spcAft>
              <a:buClr>
                <a:srgbClr val="FF6C00"/>
              </a:buClr>
              <a:buSzPts val="4000"/>
              <a:buChar char="○"/>
              <a:defRPr>
                <a:solidFill>
                  <a:srgbClr val="FF6C00"/>
                </a:solidFill>
              </a:defRPr>
            </a:lvl2pPr>
            <a:lvl3pPr indent="-482600" lvl="2" marL="1371600" rtl="0">
              <a:spcBef>
                <a:spcPts val="0"/>
              </a:spcBef>
              <a:spcAft>
                <a:spcPts val="0"/>
              </a:spcAft>
              <a:buClr>
                <a:srgbClr val="FF6C00"/>
              </a:buClr>
              <a:buSzPts val="4000"/>
              <a:buChar char="■"/>
              <a:defRPr>
                <a:solidFill>
                  <a:srgbClr val="FF6C00"/>
                </a:solidFill>
              </a:defRPr>
            </a:lvl3pPr>
            <a:lvl4pPr indent="-482600" lvl="3" marL="1828800" rtl="0">
              <a:spcBef>
                <a:spcPts val="0"/>
              </a:spcBef>
              <a:spcAft>
                <a:spcPts val="0"/>
              </a:spcAft>
              <a:buClr>
                <a:srgbClr val="FF6C00"/>
              </a:buClr>
              <a:buSzPts val="4000"/>
              <a:buChar char="●"/>
              <a:defRPr>
                <a:solidFill>
                  <a:srgbClr val="FF6C00"/>
                </a:solidFill>
              </a:defRPr>
            </a:lvl4pPr>
            <a:lvl5pPr indent="-482600" lvl="4" marL="2286000" rtl="0">
              <a:spcBef>
                <a:spcPts val="0"/>
              </a:spcBef>
              <a:spcAft>
                <a:spcPts val="0"/>
              </a:spcAft>
              <a:buClr>
                <a:srgbClr val="FF6C00"/>
              </a:buClr>
              <a:buSzPts val="4000"/>
              <a:buChar char="○"/>
              <a:defRPr>
                <a:solidFill>
                  <a:srgbClr val="FF6C00"/>
                </a:solidFill>
              </a:defRPr>
            </a:lvl5pPr>
            <a:lvl6pPr indent="-482600" lvl="5" marL="2743200" rtl="0">
              <a:spcBef>
                <a:spcPts val="0"/>
              </a:spcBef>
              <a:spcAft>
                <a:spcPts val="0"/>
              </a:spcAft>
              <a:buClr>
                <a:srgbClr val="FF6C00"/>
              </a:buClr>
              <a:buSzPts val="4000"/>
              <a:buChar char="■"/>
              <a:defRPr>
                <a:solidFill>
                  <a:srgbClr val="FF6C00"/>
                </a:solidFill>
              </a:defRPr>
            </a:lvl6pPr>
            <a:lvl7pPr indent="-482600" lvl="6" marL="3200400" rtl="0">
              <a:spcBef>
                <a:spcPts val="0"/>
              </a:spcBef>
              <a:spcAft>
                <a:spcPts val="0"/>
              </a:spcAft>
              <a:buClr>
                <a:srgbClr val="FF6C00"/>
              </a:buClr>
              <a:buSzPts val="4000"/>
              <a:buChar char="●"/>
              <a:defRPr>
                <a:solidFill>
                  <a:srgbClr val="FF6C00"/>
                </a:solidFill>
              </a:defRPr>
            </a:lvl7pPr>
            <a:lvl8pPr indent="-482600" lvl="7" marL="3657600" rtl="0">
              <a:spcBef>
                <a:spcPts val="0"/>
              </a:spcBef>
              <a:spcAft>
                <a:spcPts val="0"/>
              </a:spcAft>
              <a:buClr>
                <a:srgbClr val="FF6C00"/>
              </a:buClr>
              <a:buSzPts val="4000"/>
              <a:buChar char="○"/>
              <a:defRPr>
                <a:solidFill>
                  <a:srgbClr val="FF6C00"/>
                </a:solidFill>
              </a:defRPr>
            </a:lvl8pPr>
            <a:lvl9pPr indent="-482600" lvl="8" marL="4114800" rtl="0">
              <a:spcBef>
                <a:spcPts val="0"/>
              </a:spcBef>
              <a:spcAft>
                <a:spcPts val="0"/>
              </a:spcAft>
              <a:buClr>
                <a:srgbClr val="FF6C00"/>
              </a:buClr>
              <a:buSzPts val="4000"/>
              <a:buChar char="■"/>
              <a:defRPr>
                <a:solidFill>
                  <a:srgbClr val="FF6C00"/>
                </a:solidFill>
              </a:defRPr>
            </a:lvl9pPr>
          </a:lstStyle>
          <a:p/>
        </p:txBody>
      </p:sp>
      <p:pic>
        <p:nvPicPr>
          <p:cNvPr id="43" name="Google Shape;43;p12"/>
          <p:cNvPicPr preferRelativeResize="0"/>
          <p:nvPr/>
        </p:nvPicPr>
        <p:blipFill rotWithShape="1">
          <a:blip r:embed="rId2">
            <a:alphaModFix/>
          </a:blip>
          <a:srcRect b="0" l="0" r="0" t="0"/>
          <a:stretch/>
        </p:blipFill>
        <p:spPr>
          <a:xfrm>
            <a:off x="2591444" y="8803674"/>
            <a:ext cx="1346358" cy="1346366"/>
          </a:xfrm>
          <a:prstGeom prst="rect">
            <a:avLst/>
          </a:prstGeom>
          <a:noFill/>
          <a:ln>
            <a:noFill/>
          </a:ln>
        </p:spPr>
      </p:pic>
      <p:pic>
        <p:nvPicPr>
          <p:cNvPr id="44" name="Google Shape;44;p12"/>
          <p:cNvPicPr preferRelativeResize="0"/>
          <p:nvPr/>
        </p:nvPicPr>
        <p:blipFill rotWithShape="1">
          <a:blip r:embed="rId3">
            <a:alphaModFix/>
          </a:blip>
          <a:srcRect b="0" l="14809" r="20323" t="0"/>
          <a:stretch/>
        </p:blipFill>
        <p:spPr>
          <a:xfrm>
            <a:off x="2142000" y="9328739"/>
            <a:ext cx="1262400" cy="1294500"/>
          </a:xfrm>
          <a:prstGeom prst="ellipse">
            <a:avLst/>
          </a:prstGeom>
          <a:noFill/>
          <a:ln>
            <a:noFill/>
          </a:ln>
        </p:spPr>
      </p:pic>
      <p:sp>
        <p:nvSpPr>
          <p:cNvPr id="45" name="Google Shape;45;p12"/>
          <p:cNvSpPr txBox="1"/>
          <p:nvPr>
            <p:ph idx="2" type="body"/>
          </p:nvPr>
        </p:nvSpPr>
        <p:spPr>
          <a:xfrm>
            <a:off x="14884550" y="7311575"/>
            <a:ext cx="8995200" cy="3275100"/>
          </a:xfrm>
          <a:prstGeom prst="rect">
            <a:avLst/>
          </a:prstGeom>
        </p:spPr>
        <p:txBody>
          <a:bodyPr anchorCtr="0" anchor="t" bIns="91400" lIns="91400" spcFirstLastPara="1" rIns="91400" wrap="square" tIns="91400">
            <a:noAutofit/>
          </a:bodyPr>
          <a:lstStyle>
            <a:lvl1pPr indent="-412750" lvl="0" marL="457200" rtl="0">
              <a:lnSpc>
                <a:spcPct val="150000"/>
              </a:lnSpc>
              <a:spcBef>
                <a:spcPts val="0"/>
              </a:spcBef>
              <a:spcAft>
                <a:spcPts val="0"/>
              </a:spcAft>
              <a:buClr>
                <a:srgbClr val="536DFE"/>
              </a:buClr>
              <a:buSzPts val="2900"/>
              <a:buChar char="●"/>
              <a:defRPr sz="2900">
                <a:solidFill>
                  <a:srgbClr val="536DFE"/>
                </a:solidFill>
              </a:defRPr>
            </a:lvl1pPr>
            <a:lvl2pPr indent="-412750" lvl="1" marL="914400" rtl="0">
              <a:lnSpc>
                <a:spcPct val="150000"/>
              </a:lnSpc>
              <a:spcBef>
                <a:spcPts val="0"/>
              </a:spcBef>
              <a:spcAft>
                <a:spcPts val="0"/>
              </a:spcAft>
              <a:buClr>
                <a:srgbClr val="536DFE"/>
              </a:buClr>
              <a:buSzPts val="2900"/>
              <a:buChar char="○"/>
              <a:defRPr sz="2900">
                <a:solidFill>
                  <a:srgbClr val="536DFE"/>
                </a:solidFill>
              </a:defRPr>
            </a:lvl2pPr>
            <a:lvl3pPr indent="-412750" lvl="2" marL="1371600" rtl="0">
              <a:lnSpc>
                <a:spcPct val="150000"/>
              </a:lnSpc>
              <a:spcBef>
                <a:spcPts val="0"/>
              </a:spcBef>
              <a:spcAft>
                <a:spcPts val="0"/>
              </a:spcAft>
              <a:buClr>
                <a:srgbClr val="536DFE"/>
              </a:buClr>
              <a:buSzPts val="2900"/>
              <a:buChar char="■"/>
              <a:defRPr sz="2900">
                <a:solidFill>
                  <a:srgbClr val="536DFE"/>
                </a:solidFill>
              </a:defRPr>
            </a:lvl3pPr>
            <a:lvl4pPr indent="-412750" lvl="3" marL="1828800" rtl="0">
              <a:lnSpc>
                <a:spcPct val="150000"/>
              </a:lnSpc>
              <a:spcBef>
                <a:spcPts val="0"/>
              </a:spcBef>
              <a:spcAft>
                <a:spcPts val="0"/>
              </a:spcAft>
              <a:buClr>
                <a:srgbClr val="536DFE"/>
              </a:buClr>
              <a:buSzPts val="2900"/>
              <a:buChar char="●"/>
              <a:defRPr sz="2900">
                <a:solidFill>
                  <a:srgbClr val="536DFE"/>
                </a:solidFill>
              </a:defRPr>
            </a:lvl4pPr>
            <a:lvl5pPr indent="-412750" lvl="4" marL="2286000" rtl="0">
              <a:lnSpc>
                <a:spcPct val="150000"/>
              </a:lnSpc>
              <a:spcBef>
                <a:spcPts val="0"/>
              </a:spcBef>
              <a:spcAft>
                <a:spcPts val="0"/>
              </a:spcAft>
              <a:buClr>
                <a:srgbClr val="536DFE"/>
              </a:buClr>
              <a:buSzPts val="2900"/>
              <a:buChar char="○"/>
              <a:defRPr sz="2900">
                <a:solidFill>
                  <a:srgbClr val="536DFE"/>
                </a:solidFill>
              </a:defRPr>
            </a:lvl5pPr>
            <a:lvl6pPr indent="-412750" lvl="5" marL="2743200" rtl="0">
              <a:lnSpc>
                <a:spcPct val="150000"/>
              </a:lnSpc>
              <a:spcBef>
                <a:spcPts val="0"/>
              </a:spcBef>
              <a:spcAft>
                <a:spcPts val="0"/>
              </a:spcAft>
              <a:buClr>
                <a:srgbClr val="536DFE"/>
              </a:buClr>
              <a:buSzPts val="2900"/>
              <a:buChar char="■"/>
              <a:defRPr sz="2900">
                <a:solidFill>
                  <a:srgbClr val="536DFE"/>
                </a:solidFill>
              </a:defRPr>
            </a:lvl6pPr>
            <a:lvl7pPr indent="-412750" lvl="6" marL="3200400" rtl="0">
              <a:lnSpc>
                <a:spcPct val="150000"/>
              </a:lnSpc>
              <a:spcBef>
                <a:spcPts val="0"/>
              </a:spcBef>
              <a:spcAft>
                <a:spcPts val="0"/>
              </a:spcAft>
              <a:buClr>
                <a:srgbClr val="536DFE"/>
              </a:buClr>
              <a:buSzPts val="2900"/>
              <a:buChar char="●"/>
              <a:defRPr sz="2900">
                <a:solidFill>
                  <a:srgbClr val="536DFE"/>
                </a:solidFill>
              </a:defRPr>
            </a:lvl7pPr>
            <a:lvl8pPr indent="-412750" lvl="7" marL="3657600" rtl="0">
              <a:lnSpc>
                <a:spcPct val="150000"/>
              </a:lnSpc>
              <a:spcBef>
                <a:spcPts val="0"/>
              </a:spcBef>
              <a:spcAft>
                <a:spcPts val="0"/>
              </a:spcAft>
              <a:buClr>
                <a:srgbClr val="536DFE"/>
              </a:buClr>
              <a:buSzPts val="2900"/>
              <a:buChar char="○"/>
              <a:defRPr sz="2900">
                <a:solidFill>
                  <a:srgbClr val="536DFE"/>
                </a:solidFill>
              </a:defRPr>
            </a:lvl8pPr>
            <a:lvl9pPr indent="-412750" lvl="8" marL="4114800" rtl="0">
              <a:lnSpc>
                <a:spcPct val="150000"/>
              </a:lnSpc>
              <a:spcBef>
                <a:spcPts val="0"/>
              </a:spcBef>
              <a:spcAft>
                <a:spcPts val="0"/>
              </a:spcAft>
              <a:buClr>
                <a:srgbClr val="536DFE"/>
              </a:buClr>
              <a:buSzPts val="2900"/>
              <a:buChar char="■"/>
              <a:defRPr sz="2900">
                <a:solidFill>
                  <a:srgbClr val="536DFE"/>
                </a:solidFill>
              </a:defRPr>
            </a:lvl9pPr>
          </a:lstStyle>
          <a:p/>
        </p:txBody>
      </p:sp>
      <p:sp>
        <p:nvSpPr>
          <p:cNvPr id="46" name="Google Shape;46;p12"/>
          <p:cNvSpPr txBox="1"/>
          <p:nvPr>
            <p:ph idx="3" type="subTitle"/>
          </p:nvPr>
        </p:nvSpPr>
        <p:spPr>
          <a:xfrm>
            <a:off x="14884550" y="6390125"/>
            <a:ext cx="7617600" cy="7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2900">
                <a:solidFill>
                  <a:srgbClr val="445863"/>
                </a:solidFill>
                <a:latin typeface="Roboto"/>
                <a:ea typeface="Roboto"/>
                <a:cs typeface="Roboto"/>
                <a:sym typeface="Roboto"/>
              </a:defRPr>
            </a:lvl1pPr>
            <a:lvl2pPr lvl="1" rtl="0">
              <a:spcBef>
                <a:spcPts val="0"/>
              </a:spcBef>
              <a:spcAft>
                <a:spcPts val="0"/>
              </a:spcAft>
              <a:buNone/>
              <a:defRPr sz="2900">
                <a:solidFill>
                  <a:srgbClr val="445863"/>
                </a:solidFill>
                <a:latin typeface="Roboto"/>
                <a:ea typeface="Roboto"/>
                <a:cs typeface="Roboto"/>
                <a:sym typeface="Roboto"/>
              </a:defRPr>
            </a:lvl2pPr>
            <a:lvl3pPr lvl="2" rtl="0">
              <a:spcBef>
                <a:spcPts val="0"/>
              </a:spcBef>
              <a:spcAft>
                <a:spcPts val="0"/>
              </a:spcAft>
              <a:buNone/>
              <a:defRPr sz="2900">
                <a:solidFill>
                  <a:srgbClr val="445863"/>
                </a:solidFill>
                <a:latin typeface="Roboto"/>
                <a:ea typeface="Roboto"/>
                <a:cs typeface="Roboto"/>
                <a:sym typeface="Roboto"/>
              </a:defRPr>
            </a:lvl3pPr>
            <a:lvl4pPr lvl="3" rtl="0">
              <a:spcBef>
                <a:spcPts val="0"/>
              </a:spcBef>
              <a:spcAft>
                <a:spcPts val="0"/>
              </a:spcAft>
              <a:buNone/>
              <a:defRPr sz="2900">
                <a:solidFill>
                  <a:srgbClr val="445863"/>
                </a:solidFill>
                <a:latin typeface="Roboto"/>
                <a:ea typeface="Roboto"/>
                <a:cs typeface="Roboto"/>
                <a:sym typeface="Roboto"/>
              </a:defRPr>
            </a:lvl4pPr>
            <a:lvl5pPr lvl="4" rtl="0">
              <a:spcBef>
                <a:spcPts val="0"/>
              </a:spcBef>
              <a:spcAft>
                <a:spcPts val="0"/>
              </a:spcAft>
              <a:buNone/>
              <a:defRPr sz="2900">
                <a:solidFill>
                  <a:srgbClr val="445863"/>
                </a:solidFill>
                <a:latin typeface="Roboto"/>
                <a:ea typeface="Roboto"/>
                <a:cs typeface="Roboto"/>
                <a:sym typeface="Roboto"/>
              </a:defRPr>
            </a:lvl5pPr>
            <a:lvl6pPr lvl="5" rtl="0">
              <a:spcBef>
                <a:spcPts val="0"/>
              </a:spcBef>
              <a:spcAft>
                <a:spcPts val="0"/>
              </a:spcAft>
              <a:buNone/>
              <a:defRPr sz="2900">
                <a:solidFill>
                  <a:srgbClr val="445863"/>
                </a:solidFill>
                <a:latin typeface="Roboto"/>
                <a:ea typeface="Roboto"/>
                <a:cs typeface="Roboto"/>
                <a:sym typeface="Roboto"/>
              </a:defRPr>
            </a:lvl6pPr>
            <a:lvl7pPr lvl="6" rtl="0">
              <a:spcBef>
                <a:spcPts val="0"/>
              </a:spcBef>
              <a:spcAft>
                <a:spcPts val="0"/>
              </a:spcAft>
              <a:buNone/>
              <a:defRPr sz="2900">
                <a:solidFill>
                  <a:srgbClr val="445863"/>
                </a:solidFill>
                <a:latin typeface="Roboto"/>
                <a:ea typeface="Roboto"/>
                <a:cs typeface="Roboto"/>
                <a:sym typeface="Roboto"/>
              </a:defRPr>
            </a:lvl7pPr>
            <a:lvl8pPr lvl="7" rtl="0">
              <a:spcBef>
                <a:spcPts val="0"/>
              </a:spcBef>
              <a:spcAft>
                <a:spcPts val="0"/>
              </a:spcAft>
              <a:buNone/>
              <a:defRPr sz="2900">
                <a:solidFill>
                  <a:srgbClr val="445863"/>
                </a:solidFill>
                <a:latin typeface="Roboto"/>
                <a:ea typeface="Roboto"/>
                <a:cs typeface="Roboto"/>
                <a:sym typeface="Roboto"/>
              </a:defRPr>
            </a:lvl8pPr>
            <a:lvl9pPr lvl="8" rtl="0">
              <a:spcBef>
                <a:spcPts val="0"/>
              </a:spcBef>
              <a:spcAft>
                <a:spcPts val="0"/>
              </a:spcAft>
              <a:buNone/>
              <a:defRPr sz="2900">
                <a:solidFill>
                  <a:srgbClr val="445863"/>
                </a:solidFill>
                <a:latin typeface="Roboto"/>
                <a:ea typeface="Roboto"/>
                <a:cs typeface="Roboto"/>
                <a:sym typeface="Roboto"/>
              </a:defRPr>
            </a:lvl9pPr>
          </a:lstStyle>
          <a:p/>
        </p:txBody>
      </p:sp>
      <p:sp>
        <p:nvSpPr>
          <p:cNvPr id="47" name="Google Shape;47;p12"/>
          <p:cNvSpPr txBox="1"/>
          <p:nvPr>
            <p:ph type="title"/>
          </p:nvPr>
        </p:nvSpPr>
        <p:spPr>
          <a:xfrm>
            <a:off x="2142000" y="4941175"/>
            <a:ext cx="10276800" cy="3786300"/>
          </a:xfrm>
          <a:prstGeom prst="rect">
            <a:avLst/>
          </a:prstGeom>
        </p:spPr>
        <p:txBody>
          <a:bodyPr anchorCtr="0" anchor="t" bIns="91400" lIns="91400" spcFirstLastPara="1" rIns="91400" wrap="square" tIns="914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 name="Google Shape;48;p12"/>
          <p:cNvPicPr preferRelativeResize="0"/>
          <p:nvPr/>
        </p:nvPicPr>
        <p:blipFill rotWithShape="1">
          <a:blip r:embed="rId4">
            <a:alphaModFix/>
          </a:blip>
          <a:srcRect b="504" l="0" r="0" t="504"/>
          <a:stretch/>
        </p:blipFill>
        <p:spPr>
          <a:xfrm>
            <a:off x="2142000" y="820194"/>
            <a:ext cx="1600200" cy="1143000"/>
          </a:xfrm>
          <a:prstGeom prst="rect">
            <a:avLst/>
          </a:prstGeom>
          <a:noFill/>
          <a:ln>
            <a:noFill/>
          </a:ln>
        </p:spPr>
      </p:pic>
      <p:sp>
        <p:nvSpPr>
          <p:cNvPr id="49" name="Google Shape;49;p12"/>
          <p:cNvSpPr txBox="1"/>
          <p:nvPr>
            <p:ph idx="4" type="body"/>
          </p:nvPr>
        </p:nvSpPr>
        <p:spPr>
          <a:xfrm>
            <a:off x="4349875" y="9855175"/>
            <a:ext cx="8370300" cy="842400"/>
          </a:xfrm>
          <a:prstGeom prst="rect">
            <a:avLst/>
          </a:prstGeom>
        </p:spPr>
        <p:txBody>
          <a:bodyPr anchorCtr="0" anchor="t" bIns="91400" lIns="91400" spcFirstLastPara="1" rIns="91400" wrap="square" tIns="91400">
            <a:noAutofit/>
          </a:bodyPr>
          <a:lstStyle>
            <a:lvl1pPr indent="-412750" lvl="0" marL="457200" rtl="0">
              <a:lnSpc>
                <a:spcPct val="150000"/>
              </a:lnSpc>
              <a:spcBef>
                <a:spcPts val="0"/>
              </a:spcBef>
              <a:spcAft>
                <a:spcPts val="0"/>
              </a:spcAft>
              <a:buClr>
                <a:srgbClr val="536DFE"/>
              </a:buClr>
              <a:buSzPts val="2900"/>
              <a:buChar char="●"/>
              <a:defRPr sz="2900">
                <a:solidFill>
                  <a:srgbClr val="536DFE"/>
                </a:solidFill>
              </a:defRPr>
            </a:lvl1pPr>
            <a:lvl2pPr indent="-412750" lvl="1" marL="914400" rtl="0">
              <a:lnSpc>
                <a:spcPct val="150000"/>
              </a:lnSpc>
              <a:spcBef>
                <a:spcPts val="0"/>
              </a:spcBef>
              <a:spcAft>
                <a:spcPts val="0"/>
              </a:spcAft>
              <a:buClr>
                <a:srgbClr val="536DFE"/>
              </a:buClr>
              <a:buSzPts val="2900"/>
              <a:buChar char="○"/>
              <a:defRPr sz="2900">
                <a:solidFill>
                  <a:srgbClr val="536DFE"/>
                </a:solidFill>
              </a:defRPr>
            </a:lvl2pPr>
            <a:lvl3pPr indent="-412750" lvl="2" marL="1371600" rtl="0">
              <a:lnSpc>
                <a:spcPct val="150000"/>
              </a:lnSpc>
              <a:spcBef>
                <a:spcPts val="0"/>
              </a:spcBef>
              <a:spcAft>
                <a:spcPts val="0"/>
              </a:spcAft>
              <a:buClr>
                <a:srgbClr val="536DFE"/>
              </a:buClr>
              <a:buSzPts val="2900"/>
              <a:buChar char="■"/>
              <a:defRPr sz="2900">
                <a:solidFill>
                  <a:srgbClr val="536DFE"/>
                </a:solidFill>
              </a:defRPr>
            </a:lvl3pPr>
            <a:lvl4pPr indent="-412750" lvl="3" marL="1828800" rtl="0">
              <a:lnSpc>
                <a:spcPct val="150000"/>
              </a:lnSpc>
              <a:spcBef>
                <a:spcPts val="0"/>
              </a:spcBef>
              <a:spcAft>
                <a:spcPts val="0"/>
              </a:spcAft>
              <a:buClr>
                <a:srgbClr val="536DFE"/>
              </a:buClr>
              <a:buSzPts val="2900"/>
              <a:buChar char="●"/>
              <a:defRPr sz="2900">
                <a:solidFill>
                  <a:srgbClr val="536DFE"/>
                </a:solidFill>
              </a:defRPr>
            </a:lvl4pPr>
            <a:lvl5pPr indent="-412750" lvl="4" marL="2286000" rtl="0">
              <a:lnSpc>
                <a:spcPct val="150000"/>
              </a:lnSpc>
              <a:spcBef>
                <a:spcPts val="0"/>
              </a:spcBef>
              <a:spcAft>
                <a:spcPts val="0"/>
              </a:spcAft>
              <a:buClr>
                <a:srgbClr val="536DFE"/>
              </a:buClr>
              <a:buSzPts val="2900"/>
              <a:buChar char="○"/>
              <a:defRPr sz="2900">
                <a:solidFill>
                  <a:srgbClr val="536DFE"/>
                </a:solidFill>
              </a:defRPr>
            </a:lvl5pPr>
            <a:lvl6pPr indent="-412750" lvl="5" marL="2743200" rtl="0">
              <a:lnSpc>
                <a:spcPct val="150000"/>
              </a:lnSpc>
              <a:spcBef>
                <a:spcPts val="0"/>
              </a:spcBef>
              <a:spcAft>
                <a:spcPts val="0"/>
              </a:spcAft>
              <a:buClr>
                <a:srgbClr val="536DFE"/>
              </a:buClr>
              <a:buSzPts val="2900"/>
              <a:buChar char="■"/>
              <a:defRPr sz="2900">
                <a:solidFill>
                  <a:srgbClr val="536DFE"/>
                </a:solidFill>
              </a:defRPr>
            </a:lvl6pPr>
            <a:lvl7pPr indent="-412750" lvl="6" marL="3200400" rtl="0">
              <a:lnSpc>
                <a:spcPct val="150000"/>
              </a:lnSpc>
              <a:spcBef>
                <a:spcPts val="0"/>
              </a:spcBef>
              <a:spcAft>
                <a:spcPts val="0"/>
              </a:spcAft>
              <a:buClr>
                <a:srgbClr val="536DFE"/>
              </a:buClr>
              <a:buSzPts val="2900"/>
              <a:buChar char="●"/>
              <a:defRPr sz="2900">
                <a:solidFill>
                  <a:srgbClr val="536DFE"/>
                </a:solidFill>
              </a:defRPr>
            </a:lvl7pPr>
            <a:lvl8pPr indent="-412750" lvl="7" marL="3657600" rtl="0">
              <a:lnSpc>
                <a:spcPct val="150000"/>
              </a:lnSpc>
              <a:spcBef>
                <a:spcPts val="0"/>
              </a:spcBef>
              <a:spcAft>
                <a:spcPts val="0"/>
              </a:spcAft>
              <a:buClr>
                <a:srgbClr val="536DFE"/>
              </a:buClr>
              <a:buSzPts val="2900"/>
              <a:buChar char="○"/>
              <a:defRPr sz="2900">
                <a:solidFill>
                  <a:srgbClr val="536DFE"/>
                </a:solidFill>
              </a:defRPr>
            </a:lvl8pPr>
            <a:lvl9pPr indent="-412750" lvl="8" marL="4114800" rtl="0">
              <a:lnSpc>
                <a:spcPct val="150000"/>
              </a:lnSpc>
              <a:spcBef>
                <a:spcPts val="0"/>
              </a:spcBef>
              <a:spcAft>
                <a:spcPts val="0"/>
              </a:spcAft>
              <a:buClr>
                <a:srgbClr val="536DFE"/>
              </a:buClr>
              <a:buSzPts val="2900"/>
              <a:buChar char="■"/>
              <a:defRPr sz="2900">
                <a:solidFill>
                  <a:srgbClr val="536DFE"/>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s Next?">
  <p:cSld name="CUSTOM">
    <p:spTree>
      <p:nvGrpSpPr>
        <p:cNvPr id="50" name="Shape 50"/>
        <p:cNvGrpSpPr/>
        <p:nvPr/>
      </p:nvGrpSpPr>
      <p:grpSpPr>
        <a:xfrm>
          <a:off x="0" y="0"/>
          <a:ext cx="0" cy="0"/>
          <a:chOff x="0" y="0"/>
          <a:chExt cx="0" cy="0"/>
        </a:xfrm>
      </p:grpSpPr>
      <p:sp>
        <p:nvSpPr>
          <p:cNvPr id="51" name="Google Shape;51;p13"/>
          <p:cNvSpPr txBox="1"/>
          <p:nvPr>
            <p:ph type="title"/>
          </p:nvPr>
        </p:nvSpPr>
        <p:spPr>
          <a:xfrm>
            <a:off x="2131550" y="3207950"/>
            <a:ext cx="16741500" cy="22320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52" name="Google Shape;52;p13"/>
          <p:cNvSpPr txBox="1"/>
          <p:nvPr>
            <p:ph idx="1" type="body"/>
          </p:nvPr>
        </p:nvSpPr>
        <p:spPr>
          <a:xfrm>
            <a:off x="2131550" y="5645300"/>
            <a:ext cx="16537500" cy="57753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445863"/>
              </a:buClr>
              <a:buSzPts val="4000"/>
              <a:buChar char="●"/>
              <a:defRPr>
                <a:solidFill>
                  <a:srgbClr val="445863"/>
                </a:solidFill>
              </a:defRPr>
            </a:lvl1pPr>
            <a:lvl2pPr indent="-482600" lvl="1" marL="914400" rtl="0">
              <a:spcBef>
                <a:spcPts val="0"/>
              </a:spcBef>
              <a:spcAft>
                <a:spcPts val="0"/>
              </a:spcAft>
              <a:buClr>
                <a:srgbClr val="445863"/>
              </a:buClr>
              <a:buSzPts val="4000"/>
              <a:buChar char="○"/>
              <a:defRPr>
                <a:solidFill>
                  <a:srgbClr val="445863"/>
                </a:solidFill>
              </a:defRPr>
            </a:lvl2pPr>
            <a:lvl3pPr indent="-482600" lvl="2" marL="1371600" rtl="0">
              <a:spcBef>
                <a:spcPts val="0"/>
              </a:spcBef>
              <a:spcAft>
                <a:spcPts val="0"/>
              </a:spcAft>
              <a:buClr>
                <a:srgbClr val="445863"/>
              </a:buClr>
              <a:buSzPts val="4000"/>
              <a:buChar char="■"/>
              <a:defRPr>
                <a:solidFill>
                  <a:srgbClr val="445863"/>
                </a:solidFill>
              </a:defRPr>
            </a:lvl3pPr>
            <a:lvl4pPr indent="-482600" lvl="3" marL="1828800" rtl="0">
              <a:spcBef>
                <a:spcPts val="0"/>
              </a:spcBef>
              <a:spcAft>
                <a:spcPts val="0"/>
              </a:spcAft>
              <a:buClr>
                <a:srgbClr val="445863"/>
              </a:buClr>
              <a:buSzPts val="4000"/>
              <a:buChar char="●"/>
              <a:defRPr>
                <a:solidFill>
                  <a:srgbClr val="445863"/>
                </a:solidFill>
              </a:defRPr>
            </a:lvl4pPr>
            <a:lvl5pPr indent="-482600" lvl="4" marL="2286000" rtl="0">
              <a:spcBef>
                <a:spcPts val="0"/>
              </a:spcBef>
              <a:spcAft>
                <a:spcPts val="0"/>
              </a:spcAft>
              <a:buClr>
                <a:srgbClr val="445863"/>
              </a:buClr>
              <a:buSzPts val="4000"/>
              <a:buChar char="○"/>
              <a:defRPr>
                <a:solidFill>
                  <a:srgbClr val="445863"/>
                </a:solidFill>
              </a:defRPr>
            </a:lvl5pPr>
            <a:lvl6pPr indent="-482600" lvl="5" marL="2743200" rtl="0">
              <a:spcBef>
                <a:spcPts val="0"/>
              </a:spcBef>
              <a:spcAft>
                <a:spcPts val="0"/>
              </a:spcAft>
              <a:buClr>
                <a:srgbClr val="445863"/>
              </a:buClr>
              <a:buSzPts val="4000"/>
              <a:buChar char="■"/>
              <a:defRPr>
                <a:solidFill>
                  <a:srgbClr val="445863"/>
                </a:solidFill>
              </a:defRPr>
            </a:lvl6pPr>
            <a:lvl7pPr indent="-482600" lvl="6" marL="3200400" rtl="0">
              <a:spcBef>
                <a:spcPts val="0"/>
              </a:spcBef>
              <a:spcAft>
                <a:spcPts val="0"/>
              </a:spcAft>
              <a:buClr>
                <a:srgbClr val="445863"/>
              </a:buClr>
              <a:buSzPts val="4000"/>
              <a:buChar char="●"/>
              <a:defRPr>
                <a:solidFill>
                  <a:srgbClr val="445863"/>
                </a:solidFill>
              </a:defRPr>
            </a:lvl7pPr>
            <a:lvl8pPr indent="-482600" lvl="7" marL="3657600" rtl="0">
              <a:spcBef>
                <a:spcPts val="0"/>
              </a:spcBef>
              <a:spcAft>
                <a:spcPts val="0"/>
              </a:spcAft>
              <a:buClr>
                <a:srgbClr val="445863"/>
              </a:buClr>
              <a:buSzPts val="4000"/>
              <a:buChar char="○"/>
              <a:defRPr>
                <a:solidFill>
                  <a:srgbClr val="445863"/>
                </a:solidFill>
              </a:defRPr>
            </a:lvl8pPr>
            <a:lvl9pPr indent="-482600" lvl="8" marL="4114800" rtl="0">
              <a:spcBef>
                <a:spcPts val="0"/>
              </a:spcBef>
              <a:spcAft>
                <a:spcPts val="0"/>
              </a:spcAft>
              <a:buClr>
                <a:srgbClr val="445863"/>
              </a:buClr>
              <a:buSzPts val="4000"/>
              <a:buChar char="■"/>
              <a:defRPr>
                <a:solidFill>
                  <a:srgbClr val="445863"/>
                </a:solidFill>
              </a:defRPr>
            </a:lvl9pPr>
          </a:lstStyle>
          <a:p/>
        </p:txBody>
      </p:sp>
      <p:pic>
        <p:nvPicPr>
          <p:cNvPr id="53" name="Google Shape;53;p13"/>
          <p:cNvPicPr preferRelativeResize="0"/>
          <p:nvPr/>
        </p:nvPicPr>
        <p:blipFill rotWithShape="1">
          <a:blip r:embed="rId2">
            <a:alphaModFix/>
          </a:blip>
          <a:srcRect b="17676" l="0" r="0" t="17669"/>
          <a:stretch/>
        </p:blipFill>
        <p:spPr>
          <a:xfrm>
            <a:off x="19900495" y="11902513"/>
            <a:ext cx="2745100" cy="9490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Presentation Title">
    <p:bg>
      <p:bgPr>
        <a:solidFill>
          <a:srgbClr val="FFFFFF"/>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type="tx">
  <p:cSld name="TITLE_AND_BODY">
    <p:spTree>
      <p:nvGrpSpPr>
        <p:cNvPr id="55" name="Shape 55"/>
        <p:cNvGrpSpPr/>
        <p:nvPr/>
      </p:nvGrpSpPr>
      <p:grpSpPr>
        <a:xfrm>
          <a:off x="0" y="0"/>
          <a:ext cx="0" cy="0"/>
          <a:chOff x="0" y="0"/>
          <a:chExt cx="0" cy="0"/>
        </a:xfrm>
      </p:grpSpPr>
      <p:sp>
        <p:nvSpPr>
          <p:cNvPr id="56" name="Google Shape;56;p15"/>
          <p:cNvSpPr txBox="1"/>
          <p:nvPr>
            <p:ph type="title"/>
          </p:nvPr>
        </p:nvSpPr>
        <p:spPr>
          <a:xfrm>
            <a:off x="1777997" y="4533898"/>
            <a:ext cx="20828100" cy="4647900"/>
          </a:xfrm>
          <a:prstGeom prst="rect">
            <a:avLst/>
          </a:prstGeom>
          <a:noFill/>
          <a:ln>
            <a:noFill/>
          </a:ln>
        </p:spPr>
        <p:txBody>
          <a:bodyPr anchorCtr="0" anchor="ctr" bIns="91400" lIns="91400" spcFirstLastPara="1" rIns="91400" wrap="square" tIns="91400">
            <a:noAutofit/>
          </a:bodyPr>
          <a:lstStyle>
            <a:lvl1pPr lvl="0" rtl="0">
              <a:spcBef>
                <a:spcPts val="0"/>
              </a:spcBef>
              <a:spcAft>
                <a:spcPts val="0"/>
              </a:spcAft>
              <a:buSzPts val="1400"/>
              <a:buChar char="●"/>
              <a:defRPr>
                <a:solidFill>
                  <a:srgbClr val="A7A7A7"/>
                </a:solidFill>
                <a:latin typeface="Roboto"/>
                <a:ea typeface="Roboto"/>
                <a:cs typeface="Roboto"/>
                <a:sym typeface="Roboto"/>
              </a:defRPr>
            </a:lvl1pPr>
            <a:lvl2pPr lvl="1"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2pPr>
            <a:lvl3pPr lvl="2"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3pPr>
            <a:lvl4pPr lvl="3"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4pPr>
            <a:lvl5pPr lvl="4"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5pPr>
            <a:lvl6pPr lvl="5"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6pPr>
            <a:lvl7pPr lvl="6"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7pPr>
            <a:lvl8pPr lvl="7"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8pPr>
            <a:lvl9pPr lvl="8"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9pPr>
          </a:lstStyle>
          <a:p/>
        </p:txBody>
      </p:sp>
      <p:sp>
        <p:nvSpPr>
          <p:cNvPr id="57" name="Google Shape;57;p15"/>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8" name="Shape 58"/>
        <p:cNvGrpSpPr/>
        <p:nvPr/>
      </p:nvGrpSpPr>
      <p:grpSpPr>
        <a:xfrm>
          <a:off x="0" y="0"/>
          <a:ext cx="0" cy="0"/>
          <a:chOff x="0" y="0"/>
          <a:chExt cx="0" cy="0"/>
        </a:xfrm>
      </p:grpSpPr>
      <p:sp>
        <p:nvSpPr>
          <p:cNvPr id="59" name="Google Shape;59;p16"/>
          <p:cNvSpPr/>
          <p:nvPr/>
        </p:nvSpPr>
        <p:spPr>
          <a:xfrm>
            <a:off x="24428581" y="9601197"/>
            <a:ext cx="1256700" cy="9144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Font typeface="Roboto"/>
              <a:buNone/>
            </a:pPr>
            <a:r>
              <a:t/>
            </a:r>
            <a:endParaRPr b="0" i="0" sz="4800" u="none" cap="none" strike="noStrike">
              <a:solidFill>
                <a:srgbClr val="000000"/>
              </a:solidFill>
              <a:latin typeface="Roboto"/>
              <a:ea typeface="Roboto"/>
              <a:cs typeface="Roboto"/>
              <a:sym typeface="Roboto"/>
            </a:endParaRPr>
          </a:p>
        </p:txBody>
      </p:sp>
      <p:sp>
        <p:nvSpPr>
          <p:cNvPr id="60" name="Google Shape;60;p16"/>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61" name="Shape 61"/>
        <p:cNvGrpSpPr/>
        <p:nvPr/>
      </p:nvGrpSpPr>
      <p:grpSpPr>
        <a:xfrm>
          <a:off x="0" y="0"/>
          <a:ext cx="0" cy="0"/>
          <a:chOff x="0" y="0"/>
          <a:chExt cx="0" cy="0"/>
        </a:xfrm>
      </p:grpSpPr>
      <p:pic>
        <p:nvPicPr>
          <p:cNvPr id="62" name="Google Shape;62;p17"/>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63" name="Google Shape;63;p17"/>
          <p:cNvSpPr txBox="1"/>
          <p:nvPr>
            <p:ph type="title"/>
          </p:nvPr>
        </p:nvSpPr>
        <p:spPr>
          <a:xfrm>
            <a:off x="2155850"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64" name="Google Shape;64;p17"/>
          <p:cNvSpPr txBox="1"/>
          <p:nvPr>
            <p:ph idx="2" type="title"/>
          </p:nvPr>
        </p:nvSpPr>
        <p:spPr>
          <a:xfrm>
            <a:off x="2155854" y="7087152"/>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65" name="Google Shape;65;p17"/>
          <p:cNvSpPr txBox="1"/>
          <p:nvPr>
            <p:ph idx="3" type="title"/>
          </p:nvPr>
        </p:nvSpPr>
        <p:spPr>
          <a:xfrm>
            <a:off x="3831078"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66" name="Shape 66"/>
        <p:cNvGrpSpPr/>
        <p:nvPr/>
      </p:nvGrpSpPr>
      <p:grpSpPr>
        <a:xfrm>
          <a:off x="0" y="0"/>
          <a:ext cx="0" cy="0"/>
          <a:chOff x="0" y="0"/>
          <a:chExt cx="0" cy="0"/>
        </a:xfrm>
      </p:grpSpPr>
      <p:pic>
        <p:nvPicPr>
          <p:cNvPr id="67" name="Google Shape;67;p18"/>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68" name="Google Shape;68;p18"/>
          <p:cNvSpPr txBox="1"/>
          <p:nvPr>
            <p:ph type="title"/>
          </p:nvPr>
        </p:nvSpPr>
        <p:spPr>
          <a:xfrm>
            <a:off x="3883585"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69" name="Google Shape;69;p18"/>
          <p:cNvSpPr txBox="1"/>
          <p:nvPr>
            <p:ph idx="2" type="title"/>
          </p:nvPr>
        </p:nvSpPr>
        <p:spPr>
          <a:xfrm>
            <a:off x="5558812"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70" name="Shape 70"/>
        <p:cNvGrpSpPr/>
        <p:nvPr/>
      </p:nvGrpSpPr>
      <p:grpSpPr>
        <a:xfrm>
          <a:off x="0" y="0"/>
          <a:ext cx="0" cy="0"/>
          <a:chOff x="0" y="0"/>
          <a:chExt cx="0" cy="0"/>
        </a:xfrm>
      </p:grpSpPr>
      <p:sp>
        <p:nvSpPr>
          <p:cNvPr id="71" name="Google Shape;71;p19"/>
          <p:cNvSpPr/>
          <p:nvPr/>
        </p:nvSpPr>
        <p:spPr>
          <a:xfrm>
            <a:off x="250" y="0"/>
            <a:ext cx="24384000" cy="13716000"/>
          </a:xfrm>
          <a:prstGeom prst="rect">
            <a:avLst/>
          </a:prstGeom>
          <a:solidFill>
            <a:srgbClr val="202124"/>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75" name="Shape 75"/>
        <p:cNvGrpSpPr/>
        <p:nvPr/>
      </p:nvGrpSpPr>
      <p:grpSpPr>
        <a:xfrm>
          <a:off x="0" y="0"/>
          <a:ext cx="0" cy="0"/>
          <a:chOff x="0" y="0"/>
          <a:chExt cx="0" cy="0"/>
        </a:xfrm>
      </p:grpSpPr>
      <p:pic>
        <p:nvPicPr>
          <p:cNvPr id="76" name="Google Shape;76;p21"/>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77" name="Google Shape;77;p21"/>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78" name="Google Shape;78;p21"/>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79" name="Google Shape;79;p21"/>
          <p:cNvSpPr txBox="1"/>
          <p:nvPr>
            <p:ph idx="3" type="title"/>
          </p:nvPr>
        </p:nvSpPr>
        <p:spPr>
          <a:xfrm>
            <a:off x="1520910" y="4837527"/>
            <a:ext cx="18088800" cy="5271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80" name="Shape 80"/>
        <p:cNvGrpSpPr/>
        <p:nvPr/>
      </p:nvGrpSpPr>
      <p:grpSpPr>
        <a:xfrm>
          <a:off x="0" y="0"/>
          <a:ext cx="0" cy="0"/>
          <a:chOff x="0" y="0"/>
          <a:chExt cx="0" cy="0"/>
        </a:xfrm>
      </p:grpSpPr>
      <p:pic>
        <p:nvPicPr>
          <p:cNvPr id="81" name="Google Shape;81;p22"/>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82" name="Google Shape;82;p22"/>
          <p:cNvSpPr txBox="1"/>
          <p:nvPr>
            <p:ph type="title"/>
          </p:nvPr>
        </p:nvSpPr>
        <p:spPr>
          <a:xfrm>
            <a:off x="2155850"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83" name="Google Shape;83;p22"/>
          <p:cNvSpPr txBox="1"/>
          <p:nvPr>
            <p:ph idx="2" type="title"/>
          </p:nvPr>
        </p:nvSpPr>
        <p:spPr>
          <a:xfrm>
            <a:off x="2155854" y="7087152"/>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84" name="Google Shape;84;p22"/>
          <p:cNvSpPr txBox="1"/>
          <p:nvPr>
            <p:ph idx="3" type="title"/>
          </p:nvPr>
        </p:nvSpPr>
        <p:spPr>
          <a:xfrm>
            <a:off x="3831078"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showMasterSp="0">
  <p:cSld name="Code Slide">
    <p:bg>
      <p:bgPr>
        <a:solidFill>
          <a:srgbClr val="414141"/>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85" name="Shape 85"/>
        <p:cNvGrpSpPr/>
        <p:nvPr/>
      </p:nvGrpSpPr>
      <p:grpSpPr>
        <a:xfrm>
          <a:off x="0" y="0"/>
          <a:ext cx="0" cy="0"/>
          <a:chOff x="0" y="0"/>
          <a:chExt cx="0" cy="0"/>
        </a:xfrm>
      </p:grpSpPr>
      <p:pic>
        <p:nvPicPr>
          <p:cNvPr id="86" name="Google Shape;86;p23"/>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87" name="Google Shape;87;p23"/>
          <p:cNvSpPr txBox="1"/>
          <p:nvPr>
            <p:ph type="title"/>
          </p:nvPr>
        </p:nvSpPr>
        <p:spPr>
          <a:xfrm>
            <a:off x="3883585"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88" name="Google Shape;88;p23"/>
          <p:cNvSpPr txBox="1"/>
          <p:nvPr>
            <p:ph idx="2" type="title"/>
          </p:nvPr>
        </p:nvSpPr>
        <p:spPr>
          <a:xfrm>
            <a:off x="5558812"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91" name="Google Shape;91;p24"/>
          <p:cNvSpPr txBox="1"/>
          <p:nvPr>
            <p:ph type="title"/>
          </p:nvPr>
        </p:nvSpPr>
        <p:spPr>
          <a:xfrm>
            <a:off x="2029900" y="3288725"/>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92" name="Google Shape;92;p24"/>
          <p:cNvSpPr txBox="1"/>
          <p:nvPr>
            <p:ph idx="2" type="title"/>
          </p:nvPr>
        </p:nvSpPr>
        <p:spPr>
          <a:xfrm>
            <a:off x="2029904" y="6734227"/>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93" name="Shape 93"/>
        <p:cNvGrpSpPr/>
        <p:nvPr/>
      </p:nvGrpSpPr>
      <p:grpSpPr>
        <a:xfrm>
          <a:off x="0" y="0"/>
          <a:ext cx="0" cy="0"/>
          <a:chOff x="0" y="0"/>
          <a:chExt cx="0" cy="0"/>
        </a:xfrm>
      </p:grpSpPr>
      <p:pic>
        <p:nvPicPr>
          <p:cNvPr id="94" name="Google Shape;94;p25"/>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95" name="Google Shape;95;p25"/>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96" name="Google Shape;96;p25"/>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97" name="Google Shape;97;p25"/>
          <p:cNvSpPr txBox="1"/>
          <p:nvPr>
            <p:ph idx="1" type="body"/>
          </p:nvPr>
        </p:nvSpPr>
        <p:spPr>
          <a:xfrm>
            <a:off x="159815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98" name="Google Shape;98;p25"/>
          <p:cNvSpPr txBox="1"/>
          <p:nvPr>
            <p:ph idx="3" type="body"/>
          </p:nvPr>
        </p:nvSpPr>
        <p:spPr>
          <a:xfrm>
            <a:off x="1091540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99" name="Shape 99"/>
        <p:cNvGrpSpPr/>
        <p:nvPr/>
      </p:nvGrpSpPr>
      <p:grpSpPr>
        <a:xfrm>
          <a:off x="0" y="0"/>
          <a:ext cx="0" cy="0"/>
          <a:chOff x="0" y="0"/>
          <a:chExt cx="0" cy="0"/>
        </a:xfrm>
      </p:grpSpPr>
      <p:pic>
        <p:nvPicPr>
          <p:cNvPr id="100" name="Google Shape;100;p26"/>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01" name="Google Shape;101;p26"/>
          <p:cNvSpPr txBox="1"/>
          <p:nvPr>
            <p:ph type="title"/>
          </p:nvPr>
        </p:nvSpPr>
        <p:spPr>
          <a:xfrm>
            <a:off x="3824450" y="5171200"/>
            <a:ext cx="167352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02" name="Google Shape;102;p26"/>
          <p:cNvSpPr txBox="1"/>
          <p:nvPr>
            <p:ph idx="2" type="title"/>
          </p:nvPr>
        </p:nvSpPr>
        <p:spPr>
          <a:xfrm>
            <a:off x="3859721" y="8484700"/>
            <a:ext cx="129336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103" name="Shape 103"/>
        <p:cNvGrpSpPr/>
        <p:nvPr/>
      </p:nvGrpSpPr>
      <p:grpSpPr>
        <a:xfrm>
          <a:off x="0" y="0"/>
          <a:ext cx="0" cy="0"/>
          <a:chOff x="0" y="0"/>
          <a:chExt cx="0" cy="0"/>
        </a:xfrm>
      </p:grpSpPr>
      <p:pic>
        <p:nvPicPr>
          <p:cNvPr id="104" name="Google Shape;104;p27"/>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05" name="Google Shape;105;p27"/>
          <p:cNvSpPr txBox="1"/>
          <p:nvPr>
            <p:ph type="title"/>
          </p:nvPr>
        </p:nvSpPr>
        <p:spPr>
          <a:xfrm>
            <a:off x="1958775" y="1962775"/>
            <a:ext cx="8333700" cy="21951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06" name="Google Shape;106;p27"/>
          <p:cNvSpPr txBox="1"/>
          <p:nvPr>
            <p:ph idx="2" type="title"/>
          </p:nvPr>
        </p:nvSpPr>
        <p:spPr>
          <a:xfrm>
            <a:off x="1958775" y="4276050"/>
            <a:ext cx="8333700" cy="10368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107" name="Google Shape;107;p27"/>
          <p:cNvSpPr txBox="1"/>
          <p:nvPr>
            <p:ph idx="3" type="title"/>
          </p:nvPr>
        </p:nvSpPr>
        <p:spPr>
          <a:xfrm>
            <a:off x="1958775" y="5739100"/>
            <a:ext cx="8333700" cy="42456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108" name="Shape 108"/>
        <p:cNvGrpSpPr/>
        <p:nvPr/>
      </p:nvGrpSpPr>
      <p:grpSpPr>
        <a:xfrm>
          <a:off x="0" y="0"/>
          <a:ext cx="0" cy="0"/>
          <a:chOff x="0" y="0"/>
          <a:chExt cx="0" cy="0"/>
        </a:xfrm>
      </p:grpSpPr>
      <p:pic>
        <p:nvPicPr>
          <p:cNvPr id="109" name="Google Shape;109;p28"/>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10" name="Google Shape;110;p28"/>
          <p:cNvSpPr txBox="1"/>
          <p:nvPr>
            <p:ph type="title"/>
          </p:nvPr>
        </p:nvSpPr>
        <p:spPr>
          <a:xfrm>
            <a:off x="3850100" y="5171200"/>
            <a:ext cx="167097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11" name="Google Shape;111;p28"/>
          <p:cNvSpPr txBox="1"/>
          <p:nvPr>
            <p:ph idx="2" type="title"/>
          </p:nvPr>
        </p:nvSpPr>
        <p:spPr>
          <a:xfrm>
            <a:off x="3885317" y="8484700"/>
            <a:ext cx="129135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112" name="Shape 11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13" name="Shape 113"/>
        <p:cNvGrpSpPr/>
        <p:nvPr/>
      </p:nvGrpSpPr>
      <p:grpSpPr>
        <a:xfrm>
          <a:off x="0" y="0"/>
          <a:ext cx="0" cy="0"/>
          <a:chOff x="0" y="0"/>
          <a:chExt cx="0" cy="0"/>
        </a:xfrm>
      </p:grpSpPr>
      <p:sp>
        <p:nvSpPr>
          <p:cNvPr id="114" name="Google Shape;114;p30"/>
          <p:cNvSpPr/>
          <p:nvPr/>
        </p:nvSpPr>
        <p:spPr>
          <a:xfrm>
            <a:off x="250" y="0"/>
            <a:ext cx="24384000" cy="13716000"/>
          </a:xfrm>
          <a:prstGeom prst="rect">
            <a:avLst/>
          </a:prstGeom>
          <a:solidFill>
            <a:srgbClr val="202124"/>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15" name="Shape 115"/>
        <p:cNvGrpSpPr/>
        <p:nvPr/>
      </p:nvGrpSpPr>
      <p:grpSpPr>
        <a:xfrm>
          <a:off x="0" y="0"/>
          <a:ext cx="0" cy="0"/>
          <a:chOff x="0" y="0"/>
          <a:chExt cx="0" cy="0"/>
        </a:xfrm>
      </p:grpSpPr>
      <p:sp>
        <p:nvSpPr>
          <p:cNvPr id="116" name="Google Shape;116;p31"/>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17" name="Google Shape;117;p31"/>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18" name="Google Shape;118;p31"/>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119" name="Shape 119"/>
        <p:cNvGrpSpPr/>
        <p:nvPr/>
      </p:nvGrpSpPr>
      <p:grpSpPr>
        <a:xfrm>
          <a:off x="0" y="0"/>
          <a:ext cx="0" cy="0"/>
          <a:chOff x="0" y="0"/>
          <a:chExt cx="0" cy="0"/>
        </a:xfrm>
      </p:grpSpPr>
      <p:sp>
        <p:nvSpPr>
          <p:cNvPr id="120" name="Google Shape;120;p32"/>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21" name="Google Shape;121;p32"/>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22" name="Google Shape;122;p32"/>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Quote">
  <p:cSld name="(Avoid) Title, Subtitle, Bullets_1">
    <p:spTree>
      <p:nvGrpSpPr>
        <p:cNvPr id="10" name="Shape 10"/>
        <p:cNvGrpSpPr/>
        <p:nvPr/>
      </p:nvGrpSpPr>
      <p:grpSpPr>
        <a:xfrm>
          <a:off x="0" y="0"/>
          <a:ext cx="0" cy="0"/>
          <a:chOff x="0" y="0"/>
          <a:chExt cx="0" cy="0"/>
        </a:xfrm>
      </p:grpSpPr>
      <p:sp>
        <p:nvSpPr>
          <p:cNvPr id="11" name="Google Shape;11;p4"/>
          <p:cNvSpPr/>
          <p:nvPr/>
        </p:nvSpPr>
        <p:spPr>
          <a:xfrm>
            <a:off x="4810206" y="8818700"/>
            <a:ext cx="4474200" cy="80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4000">
              <a:solidFill>
                <a:srgbClr val="747474"/>
              </a:solidFill>
              <a:latin typeface="Roboto"/>
              <a:ea typeface="Roboto"/>
              <a:cs typeface="Roboto"/>
              <a:sym typeface="Roboto"/>
            </a:endParaRPr>
          </a:p>
        </p:txBody>
      </p:sp>
      <p:sp>
        <p:nvSpPr>
          <p:cNvPr id="12" name="Google Shape;12;p4"/>
          <p:cNvSpPr txBox="1"/>
          <p:nvPr>
            <p:ph idx="1" type="body"/>
          </p:nvPr>
        </p:nvSpPr>
        <p:spPr>
          <a:xfrm>
            <a:off x="4430538" y="9499099"/>
            <a:ext cx="6768900" cy="10695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1pPr>
            <a:lvl2pPr indent="-419100" lvl="1" marL="9144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2pPr>
            <a:lvl3pPr indent="-419100" lvl="2" marL="13716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3pPr>
            <a:lvl4pPr indent="-419100" lvl="3" marL="18288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4pPr>
            <a:lvl5pPr indent="-419100" lvl="4" marL="22860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5pPr>
            <a:lvl6pPr indent="-419100" lvl="5" marL="27432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6pPr>
            <a:lvl7pPr indent="-419100" lvl="6" marL="32004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7pPr>
            <a:lvl8pPr indent="-419100" lvl="7" marL="36576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8pPr>
            <a:lvl9pPr indent="-419100" lvl="8" marL="41148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9pPr>
          </a:lstStyle>
          <a:p/>
        </p:txBody>
      </p:sp>
      <p:sp>
        <p:nvSpPr>
          <p:cNvPr id="13" name="Google Shape;13;p4"/>
          <p:cNvSpPr txBox="1"/>
          <p:nvPr>
            <p:ph type="title"/>
          </p:nvPr>
        </p:nvSpPr>
        <p:spPr>
          <a:xfrm>
            <a:off x="2986075" y="4158675"/>
            <a:ext cx="16433700" cy="375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 name="Google Shape;14;p4"/>
          <p:cNvPicPr preferRelativeResize="0"/>
          <p:nvPr/>
        </p:nvPicPr>
        <p:blipFill rotWithShape="1">
          <a:blip r:embed="rId2">
            <a:alphaModFix/>
          </a:blip>
          <a:srcRect b="0" l="0" r="51390" t="0"/>
          <a:stretch/>
        </p:blipFill>
        <p:spPr>
          <a:xfrm rot="5400000">
            <a:off x="2918373" y="9358979"/>
            <a:ext cx="1262928" cy="1461127"/>
          </a:xfrm>
          <a:prstGeom prst="rect">
            <a:avLst/>
          </a:prstGeom>
          <a:noFill/>
          <a:ln>
            <a:noFill/>
          </a:ln>
        </p:spPr>
      </p:pic>
      <p:pic>
        <p:nvPicPr>
          <p:cNvPr id="15" name="Google Shape;15;p4"/>
          <p:cNvPicPr preferRelativeResize="0"/>
          <p:nvPr/>
        </p:nvPicPr>
        <p:blipFill rotWithShape="1">
          <a:blip r:embed="rId3">
            <a:alphaModFix/>
          </a:blip>
          <a:srcRect b="17676" l="0" r="0" t="17669"/>
          <a:stretch/>
        </p:blipFill>
        <p:spPr>
          <a:xfrm>
            <a:off x="19900495" y="11902513"/>
            <a:ext cx="2745098" cy="9490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126" name="Shape 126"/>
        <p:cNvGrpSpPr/>
        <p:nvPr/>
      </p:nvGrpSpPr>
      <p:grpSpPr>
        <a:xfrm>
          <a:off x="0" y="0"/>
          <a:ext cx="0" cy="0"/>
          <a:chOff x="0" y="0"/>
          <a:chExt cx="0" cy="0"/>
        </a:xfrm>
      </p:grpSpPr>
      <p:pic>
        <p:nvPicPr>
          <p:cNvPr id="127" name="Google Shape;127;p34"/>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28" name="Google Shape;128;p34"/>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29" name="Google Shape;129;p34"/>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30" name="Google Shape;130;p34"/>
          <p:cNvSpPr txBox="1"/>
          <p:nvPr>
            <p:ph idx="3" type="title"/>
          </p:nvPr>
        </p:nvSpPr>
        <p:spPr>
          <a:xfrm>
            <a:off x="1520910" y="4837527"/>
            <a:ext cx="18088800" cy="5271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131" name="Shape 131"/>
        <p:cNvGrpSpPr/>
        <p:nvPr/>
      </p:nvGrpSpPr>
      <p:grpSpPr>
        <a:xfrm>
          <a:off x="0" y="0"/>
          <a:ext cx="0" cy="0"/>
          <a:chOff x="0" y="0"/>
          <a:chExt cx="0" cy="0"/>
        </a:xfrm>
      </p:grpSpPr>
      <p:pic>
        <p:nvPicPr>
          <p:cNvPr id="132" name="Google Shape;132;p35"/>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33" name="Google Shape;133;p35"/>
          <p:cNvSpPr txBox="1"/>
          <p:nvPr>
            <p:ph type="title"/>
          </p:nvPr>
        </p:nvSpPr>
        <p:spPr>
          <a:xfrm>
            <a:off x="2155850"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34" name="Google Shape;134;p35"/>
          <p:cNvSpPr txBox="1"/>
          <p:nvPr>
            <p:ph idx="2" type="title"/>
          </p:nvPr>
        </p:nvSpPr>
        <p:spPr>
          <a:xfrm>
            <a:off x="2155854" y="7087152"/>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135" name="Google Shape;135;p35"/>
          <p:cNvSpPr txBox="1"/>
          <p:nvPr>
            <p:ph idx="3" type="title"/>
          </p:nvPr>
        </p:nvSpPr>
        <p:spPr>
          <a:xfrm>
            <a:off x="3831078"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136" name="Shape 136"/>
        <p:cNvGrpSpPr/>
        <p:nvPr/>
      </p:nvGrpSpPr>
      <p:grpSpPr>
        <a:xfrm>
          <a:off x="0" y="0"/>
          <a:ext cx="0" cy="0"/>
          <a:chOff x="0" y="0"/>
          <a:chExt cx="0" cy="0"/>
        </a:xfrm>
      </p:grpSpPr>
      <p:pic>
        <p:nvPicPr>
          <p:cNvPr id="137" name="Google Shape;137;p36"/>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38" name="Google Shape;138;p36"/>
          <p:cNvSpPr txBox="1"/>
          <p:nvPr>
            <p:ph type="title"/>
          </p:nvPr>
        </p:nvSpPr>
        <p:spPr>
          <a:xfrm>
            <a:off x="3883585" y="3641650"/>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39" name="Google Shape;139;p36"/>
          <p:cNvSpPr txBox="1"/>
          <p:nvPr>
            <p:ph idx="2" type="title"/>
          </p:nvPr>
        </p:nvSpPr>
        <p:spPr>
          <a:xfrm>
            <a:off x="5558812" y="8850300"/>
            <a:ext cx="4184100" cy="12783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2100">
                <a:solidFill>
                  <a:srgbClr val="202124"/>
                </a:solidFill>
              </a:defRPr>
            </a:lvl1pPr>
            <a:lvl2pPr lvl="1" rtl="0">
              <a:spcBef>
                <a:spcPts val="0"/>
              </a:spcBef>
              <a:spcAft>
                <a:spcPts val="0"/>
              </a:spcAft>
              <a:buNone/>
              <a:defRPr sz="2100">
                <a:solidFill>
                  <a:srgbClr val="202124"/>
                </a:solidFill>
              </a:defRPr>
            </a:lvl2pPr>
            <a:lvl3pPr lvl="2" rtl="0">
              <a:spcBef>
                <a:spcPts val="0"/>
              </a:spcBef>
              <a:spcAft>
                <a:spcPts val="0"/>
              </a:spcAft>
              <a:buNone/>
              <a:defRPr sz="2100">
                <a:solidFill>
                  <a:srgbClr val="202124"/>
                </a:solidFill>
              </a:defRPr>
            </a:lvl3pPr>
            <a:lvl4pPr lvl="3" rtl="0">
              <a:spcBef>
                <a:spcPts val="0"/>
              </a:spcBef>
              <a:spcAft>
                <a:spcPts val="0"/>
              </a:spcAft>
              <a:buNone/>
              <a:defRPr sz="2100">
                <a:solidFill>
                  <a:srgbClr val="202124"/>
                </a:solidFill>
              </a:defRPr>
            </a:lvl4pPr>
            <a:lvl5pPr lvl="4" rtl="0">
              <a:spcBef>
                <a:spcPts val="0"/>
              </a:spcBef>
              <a:spcAft>
                <a:spcPts val="0"/>
              </a:spcAft>
              <a:buNone/>
              <a:defRPr sz="2100">
                <a:solidFill>
                  <a:srgbClr val="202124"/>
                </a:solidFill>
              </a:defRPr>
            </a:lvl5pPr>
            <a:lvl6pPr lvl="5" rtl="0">
              <a:spcBef>
                <a:spcPts val="0"/>
              </a:spcBef>
              <a:spcAft>
                <a:spcPts val="0"/>
              </a:spcAft>
              <a:buNone/>
              <a:defRPr sz="2100">
                <a:solidFill>
                  <a:srgbClr val="202124"/>
                </a:solidFill>
              </a:defRPr>
            </a:lvl6pPr>
            <a:lvl7pPr lvl="6" rtl="0">
              <a:spcBef>
                <a:spcPts val="0"/>
              </a:spcBef>
              <a:spcAft>
                <a:spcPts val="0"/>
              </a:spcAft>
              <a:buNone/>
              <a:defRPr sz="2100">
                <a:solidFill>
                  <a:srgbClr val="202124"/>
                </a:solidFill>
              </a:defRPr>
            </a:lvl7pPr>
            <a:lvl8pPr lvl="7" rtl="0">
              <a:spcBef>
                <a:spcPts val="0"/>
              </a:spcBef>
              <a:spcAft>
                <a:spcPts val="0"/>
              </a:spcAft>
              <a:buNone/>
              <a:defRPr sz="2100">
                <a:solidFill>
                  <a:srgbClr val="202124"/>
                </a:solidFill>
              </a:defRPr>
            </a:lvl8pPr>
            <a:lvl9pPr lvl="8" rtl="0">
              <a:spcBef>
                <a:spcPts val="0"/>
              </a:spcBef>
              <a:spcAft>
                <a:spcPts val="0"/>
              </a:spcAft>
              <a:buNone/>
              <a:defRPr sz="2100">
                <a:solidFill>
                  <a:srgbClr val="202124"/>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140" name="Shape 140"/>
        <p:cNvGrpSpPr/>
        <p:nvPr/>
      </p:nvGrpSpPr>
      <p:grpSpPr>
        <a:xfrm>
          <a:off x="0" y="0"/>
          <a:ext cx="0" cy="0"/>
          <a:chOff x="0" y="0"/>
          <a:chExt cx="0" cy="0"/>
        </a:xfrm>
      </p:grpSpPr>
      <p:pic>
        <p:nvPicPr>
          <p:cNvPr id="141" name="Google Shape;141;p37"/>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42" name="Google Shape;142;p37"/>
          <p:cNvSpPr txBox="1"/>
          <p:nvPr>
            <p:ph type="title"/>
          </p:nvPr>
        </p:nvSpPr>
        <p:spPr>
          <a:xfrm>
            <a:off x="2029900" y="3288725"/>
            <a:ext cx="12287100" cy="3445500"/>
          </a:xfrm>
          <a:prstGeom prst="rect">
            <a:avLst/>
          </a:prstGeom>
        </p:spPr>
        <p:txBody>
          <a:bodyPr anchorCtr="0" anchor="t" bIns="91400" lIns="91400" spcFirstLastPara="1" rIns="91400" wrap="square" tIns="91400">
            <a:noAutofit/>
          </a:bodyPr>
          <a:lstStyle>
            <a:lvl1pPr lvl="0" rtl="0">
              <a:spcBef>
                <a:spcPts val="0"/>
              </a:spcBef>
              <a:spcAft>
                <a:spcPts val="0"/>
              </a:spcAft>
              <a:buNone/>
              <a:defRPr sz="101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43" name="Google Shape;143;p37"/>
          <p:cNvSpPr txBox="1"/>
          <p:nvPr>
            <p:ph idx="2" type="title"/>
          </p:nvPr>
        </p:nvSpPr>
        <p:spPr>
          <a:xfrm>
            <a:off x="2029904" y="6734227"/>
            <a:ext cx="11988000" cy="10887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144" name="Shape 144"/>
        <p:cNvGrpSpPr/>
        <p:nvPr/>
      </p:nvGrpSpPr>
      <p:grpSpPr>
        <a:xfrm>
          <a:off x="0" y="0"/>
          <a:ext cx="0" cy="0"/>
          <a:chOff x="0" y="0"/>
          <a:chExt cx="0" cy="0"/>
        </a:xfrm>
      </p:grpSpPr>
      <p:pic>
        <p:nvPicPr>
          <p:cNvPr id="145" name="Google Shape;145;p38"/>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46" name="Google Shape;146;p38"/>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47" name="Google Shape;147;p38"/>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48" name="Google Shape;148;p38"/>
          <p:cNvSpPr txBox="1"/>
          <p:nvPr>
            <p:ph idx="1" type="body"/>
          </p:nvPr>
        </p:nvSpPr>
        <p:spPr>
          <a:xfrm>
            <a:off x="159815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149" name="Google Shape;149;p38"/>
          <p:cNvSpPr txBox="1"/>
          <p:nvPr>
            <p:ph idx="3" type="body"/>
          </p:nvPr>
        </p:nvSpPr>
        <p:spPr>
          <a:xfrm>
            <a:off x="10915400" y="4832775"/>
            <a:ext cx="8437500" cy="57639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150" name="Shape 150"/>
        <p:cNvGrpSpPr/>
        <p:nvPr/>
      </p:nvGrpSpPr>
      <p:grpSpPr>
        <a:xfrm>
          <a:off x="0" y="0"/>
          <a:ext cx="0" cy="0"/>
          <a:chOff x="0" y="0"/>
          <a:chExt cx="0" cy="0"/>
        </a:xfrm>
      </p:grpSpPr>
      <p:pic>
        <p:nvPicPr>
          <p:cNvPr id="151" name="Google Shape;151;p39"/>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52" name="Google Shape;152;p39"/>
          <p:cNvSpPr txBox="1"/>
          <p:nvPr>
            <p:ph type="title"/>
          </p:nvPr>
        </p:nvSpPr>
        <p:spPr>
          <a:xfrm>
            <a:off x="3824450" y="5171200"/>
            <a:ext cx="167352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53" name="Google Shape;153;p39"/>
          <p:cNvSpPr txBox="1"/>
          <p:nvPr>
            <p:ph idx="2" type="title"/>
          </p:nvPr>
        </p:nvSpPr>
        <p:spPr>
          <a:xfrm>
            <a:off x="3859721" y="8484700"/>
            <a:ext cx="129336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154" name="Shape 154"/>
        <p:cNvGrpSpPr/>
        <p:nvPr/>
      </p:nvGrpSpPr>
      <p:grpSpPr>
        <a:xfrm>
          <a:off x="0" y="0"/>
          <a:ext cx="0" cy="0"/>
          <a:chOff x="0" y="0"/>
          <a:chExt cx="0" cy="0"/>
        </a:xfrm>
      </p:grpSpPr>
      <p:pic>
        <p:nvPicPr>
          <p:cNvPr id="155" name="Google Shape;155;p40"/>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56" name="Google Shape;156;p40"/>
          <p:cNvSpPr txBox="1"/>
          <p:nvPr>
            <p:ph type="title"/>
          </p:nvPr>
        </p:nvSpPr>
        <p:spPr>
          <a:xfrm>
            <a:off x="1958775" y="1962775"/>
            <a:ext cx="8333700" cy="21951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57" name="Google Shape;157;p40"/>
          <p:cNvSpPr txBox="1"/>
          <p:nvPr>
            <p:ph idx="2" type="title"/>
          </p:nvPr>
        </p:nvSpPr>
        <p:spPr>
          <a:xfrm>
            <a:off x="1958775" y="4276050"/>
            <a:ext cx="8333700" cy="10368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158" name="Google Shape;158;p40"/>
          <p:cNvSpPr txBox="1"/>
          <p:nvPr>
            <p:ph idx="3" type="title"/>
          </p:nvPr>
        </p:nvSpPr>
        <p:spPr>
          <a:xfrm>
            <a:off x="1958775" y="5739100"/>
            <a:ext cx="8333700" cy="42456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159" name="Shape 159"/>
        <p:cNvGrpSpPr/>
        <p:nvPr/>
      </p:nvGrpSpPr>
      <p:grpSpPr>
        <a:xfrm>
          <a:off x="0" y="0"/>
          <a:ext cx="0" cy="0"/>
          <a:chOff x="0" y="0"/>
          <a:chExt cx="0" cy="0"/>
        </a:xfrm>
      </p:grpSpPr>
      <p:pic>
        <p:nvPicPr>
          <p:cNvPr id="160" name="Google Shape;160;p41"/>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61" name="Google Shape;161;p41"/>
          <p:cNvSpPr txBox="1"/>
          <p:nvPr>
            <p:ph type="title"/>
          </p:nvPr>
        </p:nvSpPr>
        <p:spPr>
          <a:xfrm>
            <a:off x="3850100" y="5171200"/>
            <a:ext cx="16709700" cy="2488800"/>
          </a:xfrm>
          <a:prstGeom prst="rect">
            <a:avLst/>
          </a:prstGeom>
        </p:spPr>
        <p:txBody>
          <a:bodyPr anchorCtr="0" anchor="t" bIns="91400" lIns="91400" spcFirstLastPara="1" rIns="91400" wrap="square" tIns="9140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62" name="Google Shape;162;p41"/>
          <p:cNvSpPr txBox="1"/>
          <p:nvPr>
            <p:ph idx="2" type="title"/>
          </p:nvPr>
        </p:nvSpPr>
        <p:spPr>
          <a:xfrm>
            <a:off x="3885317" y="8484700"/>
            <a:ext cx="12913500" cy="1639200"/>
          </a:xfrm>
          <a:prstGeom prst="rect">
            <a:avLst/>
          </a:prstGeom>
        </p:spPr>
        <p:txBody>
          <a:bodyPr anchorCtr="0" anchor="t" bIns="91400" lIns="91400" spcFirstLastPara="1" rIns="91400" wrap="square" tIns="9140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163" name="Shape 16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164" name="Shape 164"/>
        <p:cNvGrpSpPr/>
        <p:nvPr/>
      </p:nvGrpSpPr>
      <p:grpSpPr>
        <a:xfrm>
          <a:off x="0" y="0"/>
          <a:ext cx="0" cy="0"/>
          <a:chOff x="0" y="0"/>
          <a:chExt cx="0" cy="0"/>
        </a:xfrm>
      </p:grpSpPr>
      <p:sp>
        <p:nvSpPr>
          <p:cNvPr id="165" name="Google Shape;165;p43"/>
          <p:cNvSpPr/>
          <p:nvPr/>
        </p:nvSpPr>
        <p:spPr>
          <a:xfrm>
            <a:off x="250" y="0"/>
            <a:ext cx="24384000" cy="13716000"/>
          </a:xfrm>
          <a:prstGeom prst="rect">
            <a:avLst/>
          </a:prstGeom>
          <a:solidFill>
            <a:srgbClr val="202124"/>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with long title and links" showMasterSp="0">
  <p:cSld name="thank you_2_1">
    <p:bg>
      <p:bgPr>
        <a:solidFill>
          <a:srgbClr val="FFFFFF">
            <a:alpha val="16540"/>
          </a:srgbClr>
        </a:solidFill>
      </p:bgPr>
    </p:bg>
    <p:spTree>
      <p:nvGrpSpPr>
        <p:cNvPr id="16" name="Shape 16"/>
        <p:cNvGrpSpPr/>
        <p:nvPr/>
      </p:nvGrpSpPr>
      <p:grpSpPr>
        <a:xfrm>
          <a:off x="0" y="0"/>
          <a:ext cx="0" cy="0"/>
          <a:chOff x="0" y="0"/>
          <a:chExt cx="0" cy="0"/>
        </a:xfrm>
      </p:grpSpPr>
      <p:sp>
        <p:nvSpPr>
          <p:cNvPr id="17" name="Google Shape;17;p5"/>
          <p:cNvSpPr txBox="1"/>
          <p:nvPr>
            <p:ph idx="1" type="body"/>
          </p:nvPr>
        </p:nvSpPr>
        <p:spPr>
          <a:xfrm>
            <a:off x="4349884" y="9052667"/>
            <a:ext cx="4155000" cy="7263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FF6C00"/>
              </a:buClr>
              <a:buSzPts val="4000"/>
              <a:buChar char="●"/>
              <a:defRPr>
                <a:solidFill>
                  <a:srgbClr val="FF6C00"/>
                </a:solidFill>
              </a:defRPr>
            </a:lvl1pPr>
            <a:lvl2pPr indent="-482600" lvl="1" marL="914400" rtl="0">
              <a:spcBef>
                <a:spcPts val="0"/>
              </a:spcBef>
              <a:spcAft>
                <a:spcPts val="0"/>
              </a:spcAft>
              <a:buClr>
                <a:srgbClr val="FF6C00"/>
              </a:buClr>
              <a:buSzPts val="4000"/>
              <a:buChar char="○"/>
              <a:defRPr>
                <a:solidFill>
                  <a:srgbClr val="FF6C00"/>
                </a:solidFill>
              </a:defRPr>
            </a:lvl2pPr>
            <a:lvl3pPr indent="-482600" lvl="2" marL="1371600" rtl="0">
              <a:spcBef>
                <a:spcPts val="0"/>
              </a:spcBef>
              <a:spcAft>
                <a:spcPts val="0"/>
              </a:spcAft>
              <a:buClr>
                <a:srgbClr val="FF6C00"/>
              </a:buClr>
              <a:buSzPts val="4000"/>
              <a:buChar char="■"/>
              <a:defRPr>
                <a:solidFill>
                  <a:srgbClr val="FF6C00"/>
                </a:solidFill>
              </a:defRPr>
            </a:lvl3pPr>
            <a:lvl4pPr indent="-482600" lvl="3" marL="1828800" rtl="0">
              <a:spcBef>
                <a:spcPts val="0"/>
              </a:spcBef>
              <a:spcAft>
                <a:spcPts val="0"/>
              </a:spcAft>
              <a:buClr>
                <a:srgbClr val="FF6C00"/>
              </a:buClr>
              <a:buSzPts val="4000"/>
              <a:buChar char="●"/>
              <a:defRPr>
                <a:solidFill>
                  <a:srgbClr val="FF6C00"/>
                </a:solidFill>
              </a:defRPr>
            </a:lvl4pPr>
            <a:lvl5pPr indent="-482600" lvl="4" marL="2286000" rtl="0">
              <a:spcBef>
                <a:spcPts val="0"/>
              </a:spcBef>
              <a:spcAft>
                <a:spcPts val="0"/>
              </a:spcAft>
              <a:buClr>
                <a:srgbClr val="FF6C00"/>
              </a:buClr>
              <a:buSzPts val="4000"/>
              <a:buChar char="○"/>
              <a:defRPr>
                <a:solidFill>
                  <a:srgbClr val="FF6C00"/>
                </a:solidFill>
              </a:defRPr>
            </a:lvl5pPr>
            <a:lvl6pPr indent="-482600" lvl="5" marL="2743200" rtl="0">
              <a:spcBef>
                <a:spcPts val="0"/>
              </a:spcBef>
              <a:spcAft>
                <a:spcPts val="0"/>
              </a:spcAft>
              <a:buClr>
                <a:srgbClr val="FF6C00"/>
              </a:buClr>
              <a:buSzPts val="4000"/>
              <a:buChar char="■"/>
              <a:defRPr>
                <a:solidFill>
                  <a:srgbClr val="FF6C00"/>
                </a:solidFill>
              </a:defRPr>
            </a:lvl6pPr>
            <a:lvl7pPr indent="-482600" lvl="6" marL="3200400" rtl="0">
              <a:spcBef>
                <a:spcPts val="0"/>
              </a:spcBef>
              <a:spcAft>
                <a:spcPts val="0"/>
              </a:spcAft>
              <a:buClr>
                <a:srgbClr val="FF6C00"/>
              </a:buClr>
              <a:buSzPts val="4000"/>
              <a:buChar char="●"/>
              <a:defRPr>
                <a:solidFill>
                  <a:srgbClr val="FF6C00"/>
                </a:solidFill>
              </a:defRPr>
            </a:lvl7pPr>
            <a:lvl8pPr indent="-482600" lvl="7" marL="3657600" rtl="0">
              <a:spcBef>
                <a:spcPts val="0"/>
              </a:spcBef>
              <a:spcAft>
                <a:spcPts val="0"/>
              </a:spcAft>
              <a:buClr>
                <a:srgbClr val="FF6C00"/>
              </a:buClr>
              <a:buSzPts val="4000"/>
              <a:buChar char="○"/>
              <a:defRPr>
                <a:solidFill>
                  <a:srgbClr val="FF6C00"/>
                </a:solidFill>
              </a:defRPr>
            </a:lvl8pPr>
            <a:lvl9pPr indent="-482600" lvl="8" marL="4114800" rtl="0">
              <a:spcBef>
                <a:spcPts val="0"/>
              </a:spcBef>
              <a:spcAft>
                <a:spcPts val="0"/>
              </a:spcAft>
              <a:buClr>
                <a:srgbClr val="FF6C00"/>
              </a:buClr>
              <a:buSzPts val="4000"/>
              <a:buChar char="■"/>
              <a:defRPr>
                <a:solidFill>
                  <a:srgbClr val="FF6C00"/>
                </a:solidFill>
              </a:defRPr>
            </a:lvl9pPr>
          </a:lstStyle>
          <a:p/>
        </p:txBody>
      </p:sp>
      <p:pic>
        <p:nvPicPr>
          <p:cNvPr id="18" name="Google Shape;18;p5"/>
          <p:cNvPicPr preferRelativeResize="0"/>
          <p:nvPr/>
        </p:nvPicPr>
        <p:blipFill rotWithShape="1">
          <a:blip r:embed="rId2">
            <a:alphaModFix/>
          </a:blip>
          <a:srcRect b="0" l="0" r="0" t="0"/>
          <a:stretch/>
        </p:blipFill>
        <p:spPr>
          <a:xfrm>
            <a:off x="2591444" y="8803674"/>
            <a:ext cx="1346356" cy="1346366"/>
          </a:xfrm>
          <a:prstGeom prst="rect">
            <a:avLst/>
          </a:prstGeom>
          <a:noFill/>
          <a:ln>
            <a:noFill/>
          </a:ln>
        </p:spPr>
      </p:pic>
      <p:pic>
        <p:nvPicPr>
          <p:cNvPr id="19" name="Google Shape;19;p5"/>
          <p:cNvPicPr preferRelativeResize="0"/>
          <p:nvPr/>
        </p:nvPicPr>
        <p:blipFill rotWithShape="1">
          <a:blip r:embed="rId3">
            <a:alphaModFix/>
          </a:blip>
          <a:srcRect b="0" l="14809" r="20323" t="0"/>
          <a:stretch/>
        </p:blipFill>
        <p:spPr>
          <a:xfrm>
            <a:off x="2142000" y="9328739"/>
            <a:ext cx="1262700" cy="1294200"/>
          </a:xfrm>
          <a:prstGeom prst="ellipse">
            <a:avLst/>
          </a:prstGeom>
          <a:noFill/>
          <a:ln>
            <a:noFill/>
          </a:ln>
        </p:spPr>
      </p:pic>
      <p:sp>
        <p:nvSpPr>
          <p:cNvPr id="20" name="Google Shape;20;p5"/>
          <p:cNvSpPr txBox="1"/>
          <p:nvPr>
            <p:ph idx="2" type="body"/>
          </p:nvPr>
        </p:nvSpPr>
        <p:spPr>
          <a:xfrm>
            <a:off x="14884550" y="7311575"/>
            <a:ext cx="8995200" cy="3275100"/>
          </a:xfrm>
          <a:prstGeom prst="rect">
            <a:avLst/>
          </a:prstGeom>
        </p:spPr>
        <p:txBody>
          <a:bodyPr anchorCtr="0" anchor="t" bIns="91425" lIns="91425" spcFirstLastPara="1" rIns="91425" wrap="square" tIns="91425">
            <a:noAutofit/>
          </a:bodyPr>
          <a:lstStyle>
            <a:lvl1pPr indent="-419100" lvl="0" marL="457200" rtl="0">
              <a:lnSpc>
                <a:spcPct val="150000"/>
              </a:lnSpc>
              <a:spcBef>
                <a:spcPts val="0"/>
              </a:spcBef>
              <a:spcAft>
                <a:spcPts val="0"/>
              </a:spcAft>
              <a:buClr>
                <a:srgbClr val="536DFE"/>
              </a:buClr>
              <a:buSzPts val="3000"/>
              <a:buChar char="●"/>
              <a:defRPr sz="3000">
                <a:solidFill>
                  <a:srgbClr val="536DFE"/>
                </a:solidFill>
              </a:defRPr>
            </a:lvl1pPr>
            <a:lvl2pPr indent="-419100" lvl="1" marL="914400" rtl="0">
              <a:lnSpc>
                <a:spcPct val="150000"/>
              </a:lnSpc>
              <a:spcBef>
                <a:spcPts val="0"/>
              </a:spcBef>
              <a:spcAft>
                <a:spcPts val="0"/>
              </a:spcAft>
              <a:buClr>
                <a:srgbClr val="536DFE"/>
              </a:buClr>
              <a:buSzPts val="3000"/>
              <a:buChar char="○"/>
              <a:defRPr sz="3000">
                <a:solidFill>
                  <a:srgbClr val="536DFE"/>
                </a:solidFill>
              </a:defRPr>
            </a:lvl2pPr>
            <a:lvl3pPr indent="-419100" lvl="2" marL="1371600" rtl="0">
              <a:lnSpc>
                <a:spcPct val="150000"/>
              </a:lnSpc>
              <a:spcBef>
                <a:spcPts val="0"/>
              </a:spcBef>
              <a:spcAft>
                <a:spcPts val="0"/>
              </a:spcAft>
              <a:buClr>
                <a:srgbClr val="536DFE"/>
              </a:buClr>
              <a:buSzPts val="3000"/>
              <a:buChar char="■"/>
              <a:defRPr sz="3000">
                <a:solidFill>
                  <a:srgbClr val="536DFE"/>
                </a:solidFill>
              </a:defRPr>
            </a:lvl3pPr>
            <a:lvl4pPr indent="-419100" lvl="3" marL="1828800" rtl="0">
              <a:lnSpc>
                <a:spcPct val="150000"/>
              </a:lnSpc>
              <a:spcBef>
                <a:spcPts val="0"/>
              </a:spcBef>
              <a:spcAft>
                <a:spcPts val="0"/>
              </a:spcAft>
              <a:buClr>
                <a:srgbClr val="536DFE"/>
              </a:buClr>
              <a:buSzPts val="3000"/>
              <a:buChar char="●"/>
              <a:defRPr sz="3000">
                <a:solidFill>
                  <a:srgbClr val="536DFE"/>
                </a:solidFill>
              </a:defRPr>
            </a:lvl4pPr>
            <a:lvl5pPr indent="-419100" lvl="4" marL="2286000" rtl="0">
              <a:lnSpc>
                <a:spcPct val="150000"/>
              </a:lnSpc>
              <a:spcBef>
                <a:spcPts val="0"/>
              </a:spcBef>
              <a:spcAft>
                <a:spcPts val="0"/>
              </a:spcAft>
              <a:buClr>
                <a:srgbClr val="536DFE"/>
              </a:buClr>
              <a:buSzPts val="3000"/>
              <a:buChar char="○"/>
              <a:defRPr sz="3000">
                <a:solidFill>
                  <a:srgbClr val="536DFE"/>
                </a:solidFill>
              </a:defRPr>
            </a:lvl5pPr>
            <a:lvl6pPr indent="-419100" lvl="5" marL="2743200" rtl="0">
              <a:lnSpc>
                <a:spcPct val="150000"/>
              </a:lnSpc>
              <a:spcBef>
                <a:spcPts val="0"/>
              </a:spcBef>
              <a:spcAft>
                <a:spcPts val="0"/>
              </a:spcAft>
              <a:buClr>
                <a:srgbClr val="536DFE"/>
              </a:buClr>
              <a:buSzPts val="3000"/>
              <a:buChar char="■"/>
              <a:defRPr sz="3000">
                <a:solidFill>
                  <a:srgbClr val="536DFE"/>
                </a:solidFill>
              </a:defRPr>
            </a:lvl6pPr>
            <a:lvl7pPr indent="-419100" lvl="6" marL="3200400" rtl="0">
              <a:lnSpc>
                <a:spcPct val="150000"/>
              </a:lnSpc>
              <a:spcBef>
                <a:spcPts val="0"/>
              </a:spcBef>
              <a:spcAft>
                <a:spcPts val="0"/>
              </a:spcAft>
              <a:buClr>
                <a:srgbClr val="536DFE"/>
              </a:buClr>
              <a:buSzPts val="3000"/>
              <a:buChar char="●"/>
              <a:defRPr sz="3000">
                <a:solidFill>
                  <a:srgbClr val="536DFE"/>
                </a:solidFill>
              </a:defRPr>
            </a:lvl7pPr>
            <a:lvl8pPr indent="-419100" lvl="7" marL="3657600" rtl="0">
              <a:lnSpc>
                <a:spcPct val="150000"/>
              </a:lnSpc>
              <a:spcBef>
                <a:spcPts val="0"/>
              </a:spcBef>
              <a:spcAft>
                <a:spcPts val="0"/>
              </a:spcAft>
              <a:buClr>
                <a:srgbClr val="536DFE"/>
              </a:buClr>
              <a:buSzPts val="3000"/>
              <a:buChar char="○"/>
              <a:defRPr sz="3000">
                <a:solidFill>
                  <a:srgbClr val="536DFE"/>
                </a:solidFill>
              </a:defRPr>
            </a:lvl8pPr>
            <a:lvl9pPr indent="-419100" lvl="8" marL="4114800" rtl="0">
              <a:lnSpc>
                <a:spcPct val="150000"/>
              </a:lnSpc>
              <a:spcBef>
                <a:spcPts val="0"/>
              </a:spcBef>
              <a:spcAft>
                <a:spcPts val="0"/>
              </a:spcAft>
              <a:buClr>
                <a:srgbClr val="536DFE"/>
              </a:buClr>
              <a:buSzPts val="3000"/>
              <a:buChar char="■"/>
              <a:defRPr sz="3000">
                <a:solidFill>
                  <a:srgbClr val="536DFE"/>
                </a:solidFill>
              </a:defRPr>
            </a:lvl9pPr>
          </a:lstStyle>
          <a:p/>
        </p:txBody>
      </p:sp>
      <p:sp>
        <p:nvSpPr>
          <p:cNvPr id="21" name="Google Shape;21;p5"/>
          <p:cNvSpPr txBox="1"/>
          <p:nvPr>
            <p:ph idx="3" type="subTitle"/>
          </p:nvPr>
        </p:nvSpPr>
        <p:spPr>
          <a:xfrm>
            <a:off x="14884550" y="6390125"/>
            <a:ext cx="7617900" cy="7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p:txBody>
      </p:sp>
      <p:sp>
        <p:nvSpPr>
          <p:cNvPr id="22" name="Google Shape;22;p5"/>
          <p:cNvSpPr txBox="1"/>
          <p:nvPr>
            <p:ph type="title"/>
          </p:nvPr>
        </p:nvSpPr>
        <p:spPr>
          <a:xfrm>
            <a:off x="2142000" y="4941175"/>
            <a:ext cx="10277100" cy="3786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 name="Google Shape;23;p5"/>
          <p:cNvPicPr preferRelativeResize="0"/>
          <p:nvPr/>
        </p:nvPicPr>
        <p:blipFill rotWithShape="1">
          <a:blip r:embed="rId4">
            <a:alphaModFix/>
          </a:blip>
          <a:srcRect b="504" l="0" r="0" t="504"/>
          <a:stretch/>
        </p:blipFill>
        <p:spPr>
          <a:xfrm>
            <a:off x="2142000" y="820194"/>
            <a:ext cx="1600200" cy="1143000"/>
          </a:xfrm>
          <a:prstGeom prst="rect">
            <a:avLst/>
          </a:prstGeom>
          <a:noFill/>
          <a:ln>
            <a:noFill/>
          </a:ln>
        </p:spPr>
      </p:pic>
      <p:sp>
        <p:nvSpPr>
          <p:cNvPr id="24" name="Google Shape;24;p5"/>
          <p:cNvSpPr txBox="1"/>
          <p:nvPr>
            <p:ph idx="4" type="body"/>
          </p:nvPr>
        </p:nvSpPr>
        <p:spPr>
          <a:xfrm>
            <a:off x="4349875" y="9855175"/>
            <a:ext cx="8370000" cy="842100"/>
          </a:xfrm>
          <a:prstGeom prst="rect">
            <a:avLst/>
          </a:prstGeom>
        </p:spPr>
        <p:txBody>
          <a:bodyPr anchorCtr="0" anchor="t" bIns="91425" lIns="91425" spcFirstLastPara="1" rIns="91425" wrap="square" tIns="91425">
            <a:noAutofit/>
          </a:bodyPr>
          <a:lstStyle>
            <a:lvl1pPr indent="-419100" lvl="0" marL="457200" rtl="0">
              <a:lnSpc>
                <a:spcPct val="150000"/>
              </a:lnSpc>
              <a:spcBef>
                <a:spcPts val="0"/>
              </a:spcBef>
              <a:spcAft>
                <a:spcPts val="0"/>
              </a:spcAft>
              <a:buClr>
                <a:srgbClr val="536DFE"/>
              </a:buClr>
              <a:buSzPts val="3000"/>
              <a:buChar char="●"/>
              <a:defRPr sz="3000">
                <a:solidFill>
                  <a:srgbClr val="536DFE"/>
                </a:solidFill>
              </a:defRPr>
            </a:lvl1pPr>
            <a:lvl2pPr indent="-419100" lvl="1" marL="914400" rtl="0">
              <a:lnSpc>
                <a:spcPct val="150000"/>
              </a:lnSpc>
              <a:spcBef>
                <a:spcPts val="0"/>
              </a:spcBef>
              <a:spcAft>
                <a:spcPts val="0"/>
              </a:spcAft>
              <a:buClr>
                <a:srgbClr val="536DFE"/>
              </a:buClr>
              <a:buSzPts val="3000"/>
              <a:buChar char="○"/>
              <a:defRPr sz="3000">
                <a:solidFill>
                  <a:srgbClr val="536DFE"/>
                </a:solidFill>
              </a:defRPr>
            </a:lvl2pPr>
            <a:lvl3pPr indent="-419100" lvl="2" marL="1371600" rtl="0">
              <a:lnSpc>
                <a:spcPct val="150000"/>
              </a:lnSpc>
              <a:spcBef>
                <a:spcPts val="0"/>
              </a:spcBef>
              <a:spcAft>
                <a:spcPts val="0"/>
              </a:spcAft>
              <a:buClr>
                <a:srgbClr val="536DFE"/>
              </a:buClr>
              <a:buSzPts val="3000"/>
              <a:buChar char="■"/>
              <a:defRPr sz="3000">
                <a:solidFill>
                  <a:srgbClr val="536DFE"/>
                </a:solidFill>
              </a:defRPr>
            </a:lvl3pPr>
            <a:lvl4pPr indent="-419100" lvl="3" marL="1828800" rtl="0">
              <a:lnSpc>
                <a:spcPct val="150000"/>
              </a:lnSpc>
              <a:spcBef>
                <a:spcPts val="0"/>
              </a:spcBef>
              <a:spcAft>
                <a:spcPts val="0"/>
              </a:spcAft>
              <a:buClr>
                <a:srgbClr val="536DFE"/>
              </a:buClr>
              <a:buSzPts val="3000"/>
              <a:buChar char="●"/>
              <a:defRPr sz="3000">
                <a:solidFill>
                  <a:srgbClr val="536DFE"/>
                </a:solidFill>
              </a:defRPr>
            </a:lvl4pPr>
            <a:lvl5pPr indent="-419100" lvl="4" marL="2286000" rtl="0">
              <a:lnSpc>
                <a:spcPct val="150000"/>
              </a:lnSpc>
              <a:spcBef>
                <a:spcPts val="0"/>
              </a:spcBef>
              <a:spcAft>
                <a:spcPts val="0"/>
              </a:spcAft>
              <a:buClr>
                <a:srgbClr val="536DFE"/>
              </a:buClr>
              <a:buSzPts val="3000"/>
              <a:buChar char="○"/>
              <a:defRPr sz="3000">
                <a:solidFill>
                  <a:srgbClr val="536DFE"/>
                </a:solidFill>
              </a:defRPr>
            </a:lvl5pPr>
            <a:lvl6pPr indent="-419100" lvl="5" marL="2743200" rtl="0">
              <a:lnSpc>
                <a:spcPct val="150000"/>
              </a:lnSpc>
              <a:spcBef>
                <a:spcPts val="0"/>
              </a:spcBef>
              <a:spcAft>
                <a:spcPts val="0"/>
              </a:spcAft>
              <a:buClr>
                <a:srgbClr val="536DFE"/>
              </a:buClr>
              <a:buSzPts val="3000"/>
              <a:buChar char="■"/>
              <a:defRPr sz="3000">
                <a:solidFill>
                  <a:srgbClr val="536DFE"/>
                </a:solidFill>
              </a:defRPr>
            </a:lvl6pPr>
            <a:lvl7pPr indent="-419100" lvl="6" marL="3200400" rtl="0">
              <a:lnSpc>
                <a:spcPct val="150000"/>
              </a:lnSpc>
              <a:spcBef>
                <a:spcPts val="0"/>
              </a:spcBef>
              <a:spcAft>
                <a:spcPts val="0"/>
              </a:spcAft>
              <a:buClr>
                <a:srgbClr val="536DFE"/>
              </a:buClr>
              <a:buSzPts val="3000"/>
              <a:buChar char="●"/>
              <a:defRPr sz="3000">
                <a:solidFill>
                  <a:srgbClr val="536DFE"/>
                </a:solidFill>
              </a:defRPr>
            </a:lvl7pPr>
            <a:lvl8pPr indent="-419100" lvl="7" marL="3657600" rtl="0">
              <a:lnSpc>
                <a:spcPct val="150000"/>
              </a:lnSpc>
              <a:spcBef>
                <a:spcPts val="0"/>
              </a:spcBef>
              <a:spcAft>
                <a:spcPts val="0"/>
              </a:spcAft>
              <a:buClr>
                <a:srgbClr val="536DFE"/>
              </a:buClr>
              <a:buSzPts val="3000"/>
              <a:buChar char="○"/>
              <a:defRPr sz="3000">
                <a:solidFill>
                  <a:srgbClr val="536DFE"/>
                </a:solidFill>
              </a:defRPr>
            </a:lvl8pPr>
            <a:lvl9pPr indent="-419100" lvl="8" marL="4114800" rtl="0">
              <a:lnSpc>
                <a:spcPct val="150000"/>
              </a:lnSpc>
              <a:spcBef>
                <a:spcPts val="0"/>
              </a:spcBef>
              <a:spcAft>
                <a:spcPts val="0"/>
              </a:spcAft>
              <a:buClr>
                <a:srgbClr val="536DFE"/>
              </a:buClr>
              <a:buSzPts val="3000"/>
              <a:buChar char="■"/>
              <a:defRPr sz="3000">
                <a:solidFill>
                  <a:srgbClr val="536DFE"/>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166" name="Shape 166"/>
        <p:cNvGrpSpPr/>
        <p:nvPr/>
      </p:nvGrpSpPr>
      <p:grpSpPr>
        <a:xfrm>
          <a:off x="0" y="0"/>
          <a:ext cx="0" cy="0"/>
          <a:chOff x="0" y="0"/>
          <a:chExt cx="0" cy="0"/>
        </a:xfrm>
      </p:grpSpPr>
      <p:sp>
        <p:nvSpPr>
          <p:cNvPr id="167" name="Google Shape;167;p44"/>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68" name="Google Shape;168;p44"/>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69" name="Google Shape;169;p44"/>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170" name="Shape 170"/>
        <p:cNvGrpSpPr/>
        <p:nvPr/>
      </p:nvGrpSpPr>
      <p:grpSpPr>
        <a:xfrm>
          <a:off x="0" y="0"/>
          <a:ext cx="0" cy="0"/>
          <a:chOff x="0" y="0"/>
          <a:chExt cx="0" cy="0"/>
        </a:xfrm>
      </p:grpSpPr>
      <p:sp>
        <p:nvSpPr>
          <p:cNvPr id="171" name="Google Shape;171;p45"/>
          <p:cNvSpPr txBox="1"/>
          <p:nvPr>
            <p:ph type="title"/>
          </p:nvPr>
        </p:nvSpPr>
        <p:spPr>
          <a:xfrm>
            <a:off x="445599" y="1392999"/>
            <a:ext cx="17637600" cy="2015100"/>
          </a:xfrm>
          <a:prstGeom prst="rect">
            <a:avLst/>
          </a:prstGeom>
          <a:noFill/>
          <a:ln>
            <a:noFill/>
          </a:ln>
        </p:spPr>
        <p:txBody>
          <a:bodyPr anchorCtr="0" anchor="t" bIns="91400" lIns="91400" spcFirstLastPara="1" rIns="91400" wrap="square" tIns="91400">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172" name="Google Shape;172;p45"/>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173" name="Google Shape;173;p45"/>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sp>
        <p:nvSpPr>
          <p:cNvPr id="175" name="Google Shape;175;p46"/>
          <p:cNvSpPr txBox="1"/>
          <p:nvPr>
            <p:ph type="title"/>
          </p:nvPr>
        </p:nvSpPr>
        <p:spPr>
          <a:xfrm>
            <a:off x="831200" y="1186733"/>
            <a:ext cx="22721700" cy="1527300"/>
          </a:xfrm>
          <a:prstGeom prst="rect">
            <a:avLst/>
          </a:prstGeom>
        </p:spPr>
        <p:txBody>
          <a:bodyPr anchorCtr="0" anchor="t" bIns="91400" lIns="91400" spcFirstLastPara="1" rIns="91400" wrap="square" tIns="9140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6" name="Google Shape;176;p46"/>
          <p:cNvSpPr txBox="1"/>
          <p:nvPr>
            <p:ph idx="1" type="body"/>
          </p:nvPr>
        </p:nvSpPr>
        <p:spPr>
          <a:xfrm>
            <a:off x="831200" y="3073267"/>
            <a:ext cx="22721700" cy="91104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SzPts val="4000"/>
              <a:buChar char="●"/>
              <a:defRPr/>
            </a:lvl1pPr>
            <a:lvl2pPr indent="-482600" lvl="1" marL="914400" rtl="0">
              <a:spcBef>
                <a:spcPts val="0"/>
              </a:spcBef>
              <a:spcAft>
                <a:spcPts val="0"/>
              </a:spcAft>
              <a:buSzPts val="4000"/>
              <a:buChar char="○"/>
              <a:defRPr/>
            </a:lvl2pPr>
            <a:lvl3pPr indent="-482600" lvl="2" marL="1371600" rtl="0">
              <a:spcBef>
                <a:spcPts val="0"/>
              </a:spcBef>
              <a:spcAft>
                <a:spcPts val="0"/>
              </a:spcAft>
              <a:buSzPts val="4000"/>
              <a:buChar char="■"/>
              <a:defRPr/>
            </a:lvl3pPr>
            <a:lvl4pPr indent="-482600" lvl="3" marL="1828800" rtl="0">
              <a:spcBef>
                <a:spcPts val="0"/>
              </a:spcBef>
              <a:spcAft>
                <a:spcPts val="0"/>
              </a:spcAft>
              <a:buSzPts val="4000"/>
              <a:buChar char="●"/>
              <a:defRPr/>
            </a:lvl4pPr>
            <a:lvl5pPr indent="-482600" lvl="4" marL="2286000" rtl="0">
              <a:spcBef>
                <a:spcPts val="0"/>
              </a:spcBef>
              <a:spcAft>
                <a:spcPts val="0"/>
              </a:spcAft>
              <a:buSzPts val="4000"/>
              <a:buChar char="○"/>
              <a:defRPr/>
            </a:lvl5pPr>
            <a:lvl6pPr indent="-482600" lvl="5" marL="2743200" rtl="0">
              <a:spcBef>
                <a:spcPts val="0"/>
              </a:spcBef>
              <a:spcAft>
                <a:spcPts val="0"/>
              </a:spcAft>
              <a:buSzPts val="4000"/>
              <a:buChar char="■"/>
              <a:defRPr/>
            </a:lvl6pPr>
            <a:lvl7pPr indent="-482600" lvl="6" marL="3200400" rtl="0">
              <a:spcBef>
                <a:spcPts val="0"/>
              </a:spcBef>
              <a:spcAft>
                <a:spcPts val="0"/>
              </a:spcAft>
              <a:buSzPts val="4000"/>
              <a:buChar char="●"/>
              <a:defRPr/>
            </a:lvl7pPr>
            <a:lvl8pPr indent="-482600" lvl="7" marL="3657600" rtl="0">
              <a:spcBef>
                <a:spcPts val="0"/>
              </a:spcBef>
              <a:spcAft>
                <a:spcPts val="0"/>
              </a:spcAft>
              <a:buSzPts val="4000"/>
              <a:buChar char="○"/>
              <a:defRPr/>
            </a:lvl8pPr>
            <a:lvl9pPr indent="-482600" lvl="8" marL="4114800" rtl="0">
              <a:spcBef>
                <a:spcPts val="0"/>
              </a:spcBef>
              <a:spcAft>
                <a:spcPts val="0"/>
              </a:spcAft>
              <a:buSzPts val="4000"/>
              <a:buChar char="■"/>
              <a:defRPr/>
            </a:lvl9pPr>
          </a:lstStyle>
          <a:p/>
        </p:txBody>
      </p:sp>
      <p:sp>
        <p:nvSpPr>
          <p:cNvPr id="177" name="Google Shape;177;p46"/>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Autofit/>
          </a:bodyPr>
          <a:lstStyle>
            <a:lvl1pPr lvl="0" rtl="0">
              <a:buNone/>
              <a:defRPr sz="3700"/>
            </a:lvl1pPr>
            <a:lvl2pPr lvl="1" rtl="0">
              <a:buNone/>
              <a:defRPr sz="3700"/>
            </a:lvl2pPr>
            <a:lvl3pPr lvl="2" rtl="0">
              <a:buNone/>
              <a:defRPr sz="3700"/>
            </a:lvl3pPr>
            <a:lvl4pPr lvl="3" rtl="0">
              <a:buNone/>
              <a:defRPr sz="3700"/>
            </a:lvl4pPr>
            <a:lvl5pPr lvl="4" rtl="0">
              <a:buNone/>
              <a:defRPr sz="3700"/>
            </a:lvl5pPr>
            <a:lvl6pPr lvl="5" rtl="0">
              <a:buNone/>
              <a:defRPr sz="3700"/>
            </a:lvl6pPr>
            <a:lvl7pPr lvl="6" rtl="0">
              <a:buNone/>
              <a:defRPr sz="3700"/>
            </a:lvl7pPr>
            <a:lvl8pPr lvl="7" rtl="0">
              <a:buNone/>
              <a:defRPr sz="3700"/>
            </a:lvl8pPr>
            <a:lvl9pPr lvl="8" rtl="0">
              <a:buNone/>
              <a:defRPr sz="37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_AND_BODY_1">
    <p:spTree>
      <p:nvGrpSpPr>
        <p:cNvPr id="178" name="Shape 178"/>
        <p:cNvGrpSpPr/>
        <p:nvPr/>
      </p:nvGrpSpPr>
      <p:grpSpPr>
        <a:xfrm>
          <a:off x="0" y="0"/>
          <a:ext cx="0" cy="0"/>
          <a:chOff x="0" y="0"/>
          <a:chExt cx="0" cy="0"/>
        </a:xfrm>
      </p:grpSpPr>
      <p:sp>
        <p:nvSpPr>
          <p:cNvPr id="179" name="Google Shape;179;p47"/>
          <p:cNvSpPr txBox="1"/>
          <p:nvPr>
            <p:ph type="title"/>
          </p:nvPr>
        </p:nvSpPr>
        <p:spPr>
          <a:xfrm>
            <a:off x="1777997" y="4533898"/>
            <a:ext cx="20828100" cy="4647900"/>
          </a:xfrm>
          <a:prstGeom prst="rect">
            <a:avLst/>
          </a:prstGeom>
          <a:noFill/>
          <a:ln>
            <a:noFill/>
          </a:ln>
        </p:spPr>
        <p:txBody>
          <a:bodyPr anchorCtr="0" anchor="ctr" bIns="91400" lIns="91400" spcFirstLastPara="1" rIns="91400" wrap="square" tIns="91400">
            <a:noAutofit/>
          </a:bodyPr>
          <a:lstStyle>
            <a:lvl1pPr lvl="0" rtl="0">
              <a:spcBef>
                <a:spcPts val="0"/>
              </a:spcBef>
              <a:spcAft>
                <a:spcPts val="0"/>
              </a:spcAft>
              <a:buSzPts val="1400"/>
              <a:buChar char="●"/>
              <a:defRPr>
                <a:solidFill>
                  <a:srgbClr val="A7A7A7"/>
                </a:solidFill>
                <a:latin typeface="Roboto"/>
                <a:ea typeface="Roboto"/>
                <a:cs typeface="Roboto"/>
                <a:sym typeface="Roboto"/>
              </a:defRPr>
            </a:lvl1pPr>
            <a:lvl2pPr lvl="1"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2pPr>
            <a:lvl3pPr lvl="2"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3pPr>
            <a:lvl4pPr lvl="3"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4pPr>
            <a:lvl5pPr lvl="4"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5pPr>
            <a:lvl6pPr lvl="5"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6pPr>
            <a:lvl7pPr lvl="6"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7pPr>
            <a:lvl8pPr lvl="7"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8pPr>
            <a:lvl9pPr lvl="8" rtl="0">
              <a:spcBef>
                <a:spcPts val="0"/>
              </a:spcBef>
              <a:spcAft>
                <a:spcPts val="0"/>
              </a:spcAft>
              <a:buSzPts val="1400"/>
              <a:buChar char="■"/>
              <a:defRPr b="0" i="0" sz="11200" u="none" cap="none" strike="noStrike">
                <a:solidFill>
                  <a:srgbClr val="000000"/>
                </a:solidFill>
                <a:latin typeface="Helvetica Neue"/>
                <a:ea typeface="Helvetica Neue"/>
                <a:cs typeface="Helvetica Neue"/>
                <a:sym typeface="Helvetica Neue"/>
              </a:defRPr>
            </a:lvl9pPr>
          </a:lstStyle>
          <a:p/>
        </p:txBody>
      </p:sp>
      <p:sp>
        <p:nvSpPr>
          <p:cNvPr id="180" name="Google Shape;180;p47"/>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1" name="Shape 181"/>
        <p:cNvGrpSpPr/>
        <p:nvPr/>
      </p:nvGrpSpPr>
      <p:grpSpPr>
        <a:xfrm>
          <a:off x="0" y="0"/>
          <a:ext cx="0" cy="0"/>
          <a:chOff x="0" y="0"/>
          <a:chExt cx="0" cy="0"/>
        </a:xfrm>
      </p:grpSpPr>
      <p:sp>
        <p:nvSpPr>
          <p:cNvPr id="182" name="Google Shape;182;p48"/>
          <p:cNvSpPr/>
          <p:nvPr/>
        </p:nvSpPr>
        <p:spPr>
          <a:xfrm>
            <a:off x="24428581" y="9601197"/>
            <a:ext cx="1256700" cy="9144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Font typeface="Roboto"/>
              <a:buNone/>
            </a:pPr>
            <a:r>
              <a:t/>
            </a:r>
            <a:endParaRPr b="0" i="0" sz="4800" u="none" cap="none" strike="noStrike">
              <a:solidFill>
                <a:srgbClr val="000000"/>
              </a:solidFill>
              <a:latin typeface="Roboto"/>
              <a:ea typeface="Roboto"/>
              <a:cs typeface="Roboto"/>
              <a:sym typeface="Roboto"/>
            </a:endParaRPr>
          </a:p>
        </p:txBody>
      </p:sp>
      <p:sp>
        <p:nvSpPr>
          <p:cNvPr id="183" name="Google Shape;183;p48"/>
          <p:cNvSpPr txBox="1"/>
          <p:nvPr>
            <p:ph idx="12" type="sldNum"/>
          </p:nvPr>
        </p:nvSpPr>
        <p:spPr>
          <a:xfrm>
            <a:off x="11948446" y="13081000"/>
            <a:ext cx="474300" cy="474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3700">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184" name="Shape 184"/>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85" name="Shape 185"/>
        <p:cNvGrpSpPr/>
        <p:nvPr/>
      </p:nvGrpSpPr>
      <p:grpSpPr>
        <a:xfrm>
          <a:off x="0" y="0"/>
          <a:ext cx="0" cy="0"/>
          <a:chOff x="0" y="0"/>
          <a:chExt cx="0" cy="0"/>
        </a:xfrm>
      </p:grpSpPr>
      <p:sp>
        <p:nvSpPr>
          <p:cNvPr id="186" name="Google Shape;186;p50"/>
          <p:cNvSpPr txBox="1"/>
          <p:nvPr>
            <p:ph idx="1" type="body"/>
          </p:nvPr>
        </p:nvSpPr>
        <p:spPr>
          <a:xfrm>
            <a:off x="1219133" y="4096667"/>
            <a:ext cx="10872000" cy="8404800"/>
          </a:xfrm>
          <a:prstGeom prst="rect">
            <a:avLst/>
          </a:prstGeom>
        </p:spPr>
        <p:txBody>
          <a:bodyPr anchorCtr="0" anchor="t" bIns="91400" lIns="91400" spcFirstLastPara="1" rIns="91400" wrap="square" tIns="91400">
            <a:noAutofit/>
          </a:bodyPr>
          <a:lstStyle>
            <a:lvl1pPr indent="-482600" lvl="0" marL="457200" rtl="0">
              <a:spcBef>
                <a:spcPts val="0"/>
              </a:spcBef>
              <a:spcAft>
                <a:spcPts val="0"/>
              </a:spcAft>
              <a:buSzPts val="4000"/>
              <a:buChar char="●"/>
              <a:defRPr/>
            </a:lvl1pPr>
            <a:lvl2pPr indent="-482600" lvl="1" marL="914400" rtl="0">
              <a:spcBef>
                <a:spcPts val="0"/>
              </a:spcBef>
              <a:spcAft>
                <a:spcPts val="0"/>
              </a:spcAft>
              <a:buSzPts val="4000"/>
              <a:buChar char="○"/>
              <a:defRPr/>
            </a:lvl2pPr>
            <a:lvl3pPr indent="-482600" lvl="2" marL="1371600" rtl="0">
              <a:spcBef>
                <a:spcPts val="0"/>
              </a:spcBef>
              <a:spcAft>
                <a:spcPts val="0"/>
              </a:spcAft>
              <a:buSzPts val="4000"/>
              <a:buChar char="■"/>
              <a:defRPr/>
            </a:lvl3pPr>
            <a:lvl4pPr indent="-482600" lvl="3" marL="1828800" rtl="0">
              <a:spcBef>
                <a:spcPts val="0"/>
              </a:spcBef>
              <a:spcAft>
                <a:spcPts val="0"/>
              </a:spcAft>
              <a:buSzPts val="4000"/>
              <a:buChar char="●"/>
              <a:defRPr/>
            </a:lvl4pPr>
            <a:lvl5pPr indent="-482600" lvl="4" marL="2286000" rtl="0">
              <a:spcBef>
                <a:spcPts val="0"/>
              </a:spcBef>
              <a:spcAft>
                <a:spcPts val="0"/>
              </a:spcAft>
              <a:buSzPts val="4000"/>
              <a:buChar char="○"/>
              <a:defRPr/>
            </a:lvl5pPr>
            <a:lvl6pPr indent="-482600" lvl="5" marL="2743200" rtl="0">
              <a:spcBef>
                <a:spcPts val="0"/>
              </a:spcBef>
              <a:spcAft>
                <a:spcPts val="0"/>
              </a:spcAft>
              <a:buSzPts val="4000"/>
              <a:buChar char="■"/>
              <a:defRPr/>
            </a:lvl6pPr>
            <a:lvl7pPr indent="-482600" lvl="6" marL="3200400" rtl="0">
              <a:spcBef>
                <a:spcPts val="0"/>
              </a:spcBef>
              <a:spcAft>
                <a:spcPts val="0"/>
              </a:spcAft>
              <a:buSzPts val="4000"/>
              <a:buChar char="●"/>
              <a:defRPr/>
            </a:lvl7pPr>
            <a:lvl8pPr indent="-482600" lvl="7" marL="3657600" rtl="0">
              <a:spcBef>
                <a:spcPts val="0"/>
              </a:spcBef>
              <a:spcAft>
                <a:spcPts val="0"/>
              </a:spcAft>
              <a:buSzPts val="4000"/>
              <a:buChar char="○"/>
              <a:defRPr/>
            </a:lvl8pPr>
            <a:lvl9pPr indent="-482600" lvl="8" marL="4114800" rtl="0">
              <a:spcBef>
                <a:spcPts val="0"/>
              </a:spcBef>
              <a:spcAft>
                <a:spcPts val="0"/>
              </a:spcAft>
              <a:buSzPts val="4000"/>
              <a:buChar char="■"/>
              <a:defRPr/>
            </a:lvl9pPr>
          </a:lstStyle>
          <a:p/>
        </p:txBody>
      </p:sp>
      <p:sp>
        <p:nvSpPr>
          <p:cNvPr id="187" name="Google Shape;187;p50"/>
          <p:cNvSpPr txBox="1"/>
          <p:nvPr>
            <p:ph type="title"/>
          </p:nvPr>
        </p:nvSpPr>
        <p:spPr>
          <a:xfrm>
            <a:off x="1219133" y="1227333"/>
            <a:ext cx="10872000" cy="2666400"/>
          </a:xfrm>
          <a:prstGeom prst="rect">
            <a:avLst/>
          </a:prstGeom>
        </p:spPr>
        <p:txBody>
          <a:bodyPr anchorCtr="0" anchor="t" bIns="91400" lIns="91400" spcFirstLastPara="1" rIns="91400" wrap="square" tIns="9140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88" name="Google Shape;188;p50"/>
          <p:cNvPicPr preferRelativeResize="0"/>
          <p:nvPr/>
        </p:nvPicPr>
        <p:blipFill>
          <a:blip r:embed="rId2">
            <a:alphaModFix/>
          </a:blip>
          <a:stretch>
            <a:fillRect/>
          </a:stretch>
        </p:blipFill>
        <p:spPr>
          <a:xfrm>
            <a:off x="21407067" y="12954567"/>
            <a:ext cx="1758281" cy="3076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s Next?">
  <p:cSld name="CUSTOM">
    <p:spTree>
      <p:nvGrpSpPr>
        <p:cNvPr id="25" name="Shape 25"/>
        <p:cNvGrpSpPr/>
        <p:nvPr/>
      </p:nvGrpSpPr>
      <p:grpSpPr>
        <a:xfrm>
          <a:off x="0" y="0"/>
          <a:ext cx="0" cy="0"/>
          <a:chOff x="0" y="0"/>
          <a:chExt cx="0" cy="0"/>
        </a:xfrm>
      </p:grpSpPr>
      <p:sp>
        <p:nvSpPr>
          <p:cNvPr id="26" name="Google Shape;26;p6"/>
          <p:cNvSpPr txBox="1"/>
          <p:nvPr>
            <p:ph type="title"/>
          </p:nvPr>
        </p:nvSpPr>
        <p:spPr>
          <a:xfrm>
            <a:off x="2131550" y="3207950"/>
            <a:ext cx="16741800" cy="2232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27" name="Google Shape;27;p6"/>
          <p:cNvSpPr txBox="1"/>
          <p:nvPr>
            <p:ph idx="1" type="body"/>
          </p:nvPr>
        </p:nvSpPr>
        <p:spPr>
          <a:xfrm>
            <a:off x="2131550" y="5645300"/>
            <a:ext cx="16537200" cy="57756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445863"/>
              </a:buClr>
              <a:buSzPts val="4000"/>
              <a:buChar char="●"/>
              <a:defRPr>
                <a:solidFill>
                  <a:srgbClr val="445863"/>
                </a:solidFill>
              </a:defRPr>
            </a:lvl1pPr>
            <a:lvl2pPr indent="-482600" lvl="1" marL="914400" rtl="0">
              <a:spcBef>
                <a:spcPts val="0"/>
              </a:spcBef>
              <a:spcAft>
                <a:spcPts val="0"/>
              </a:spcAft>
              <a:buClr>
                <a:srgbClr val="445863"/>
              </a:buClr>
              <a:buSzPts val="4000"/>
              <a:buChar char="○"/>
              <a:defRPr>
                <a:solidFill>
                  <a:srgbClr val="445863"/>
                </a:solidFill>
              </a:defRPr>
            </a:lvl2pPr>
            <a:lvl3pPr indent="-482600" lvl="2" marL="1371600" rtl="0">
              <a:spcBef>
                <a:spcPts val="0"/>
              </a:spcBef>
              <a:spcAft>
                <a:spcPts val="0"/>
              </a:spcAft>
              <a:buClr>
                <a:srgbClr val="445863"/>
              </a:buClr>
              <a:buSzPts val="4000"/>
              <a:buChar char="■"/>
              <a:defRPr>
                <a:solidFill>
                  <a:srgbClr val="445863"/>
                </a:solidFill>
              </a:defRPr>
            </a:lvl3pPr>
            <a:lvl4pPr indent="-482600" lvl="3" marL="1828800" rtl="0">
              <a:spcBef>
                <a:spcPts val="0"/>
              </a:spcBef>
              <a:spcAft>
                <a:spcPts val="0"/>
              </a:spcAft>
              <a:buClr>
                <a:srgbClr val="445863"/>
              </a:buClr>
              <a:buSzPts val="4000"/>
              <a:buChar char="●"/>
              <a:defRPr>
                <a:solidFill>
                  <a:srgbClr val="445863"/>
                </a:solidFill>
              </a:defRPr>
            </a:lvl4pPr>
            <a:lvl5pPr indent="-482600" lvl="4" marL="2286000" rtl="0">
              <a:spcBef>
                <a:spcPts val="0"/>
              </a:spcBef>
              <a:spcAft>
                <a:spcPts val="0"/>
              </a:spcAft>
              <a:buClr>
                <a:srgbClr val="445863"/>
              </a:buClr>
              <a:buSzPts val="4000"/>
              <a:buChar char="○"/>
              <a:defRPr>
                <a:solidFill>
                  <a:srgbClr val="445863"/>
                </a:solidFill>
              </a:defRPr>
            </a:lvl5pPr>
            <a:lvl6pPr indent="-482600" lvl="5" marL="2743200" rtl="0">
              <a:spcBef>
                <a:spcPts val="0"/>
              </a:spcBef>
              <a:spcAft>
                <a:spcPts val="0"/>
              </a:spcAft>
              <a:buClr>
                <a:srgbClr val="445863"/>
              </a:buClr>
              <a:buSzPts val="4000"/>
              <a:buChar char="■"/>
              <a:defRPr>
                <a:solidFill>
                  <a:srgbClr val="445863"/>
                </a:solidFill>
              </a:defRPr>
            </a:lvl6pPr>
            <a:lvl7pPr indent="-482600" lvl="6" marL="3200400" rtl="0">
              <a:spcBef>
                <a:spcPts val="0"/>
              </a:spcBef>
              <a:spcAft>
                <a:spcPts val="0"/>
              </a:spcAft>
              <a:buClr>
                <a:srgbClr val="445863"/>
              </a:buClr>
              <a:buSzPts val="4000"/>
              <a:buChar char="●"/>
              <a:defRPr>
                <a:solidFill>
                  <a:srgbClr val="445863"/>
                </a:solidFill>
              </a:defRPr>
            </a:lvl7pPr>
            <a:lvl8pPr indent="-482600" lvl="7" marL="3657600" rtl="0">
              <a:spcBef>
                <a:spcPts val="0"/>
              </a:spcBef>
              <a:spcAft>
                <a:spcPts val="0"/>
              </a:spcAft>
              <a:buClr>
                <a:srgbClr val="445863"/>
              </a:buClr>
              <a:buSzPts val="4000"/>
              <a:buChar char="○"/>
              <a:defRPr>
                <a:solidFill>
                  <a:srgbClr val="445863"/>
                </a:solidFill>
              </a:defRPr>
            </a:lvl8pPr>
            <a:lvl9pPr indent="-482600" lvl="8" marL="4114800" rtl="0">
              <a:spcBef>
                <a:spcPts val="0"/>
              </a:spcBef>
              <a:spcAft>
                <a:spcPts val="0"/>
              </a:spcAft>
              <a:buClr>
                <a:srgbClr val="445863"/>
              </a:buClr>
              <a:buSzPts val="4000"/>
              <a:buChar char="■"/>
              <a:defRPr>
                <a:solidFill>
                  <a:srgbClr val="445863"/>
                </a:solidFill>
              </a:defRPr>
            </a:lvl9pPr>
          </a:lstStyle>
          <a:p/>
        </p:txBody>
      </p:sp>
      <p:pic>
        <p:nvPicPr>
          <p:cNvPr id="28" name="Google Shape;28;p6"/>
          <p:cNvPicPr preferRelativeResize="0"/>
          <p:nvPr/>
        </p:nvPicPr>
        <p:blipFill rotWithShape="1">
          <a:blip r:embed="rId2">
            <a:alphaModFix/>
          </a:blip>
          <a:srcRect b="17676" l="0" r="0" t="17669"/>
          <a:stretch/>
        </p:blipFill>
        <p:spPr>
          <a:xfrm>
            <a:off x="19900495" y="11902513"/>
            <a:ext cx="2745098" cy="949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Presentation Title">
    <p:bg>
      <p:bgPr>
        <a:solidFill>
          <a:srgbClr val="FFFFFF"/>
        </a:solidFill>
      </p:bgPr>
    </p:bg>
    <p:spTree>
      <p:nvGrpSpPr>
        <p:cNvPr id="29" name="Shape 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showMasterSp="0">
  <p:cSld name="Chart Slide">
    <p:bg>
      <p:bgPr>
        <a:solidFill>
          <a:srgbClr val="FFF7E5"/>
        </a:solidFill>
      </p:bgPr>
    </p:bg>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showMasterSp="0">
  <p:cSld name="Code Slide">
    <p:bg>
      <p:bgPr>
        <a:solidFill>
          <a:srgbClr val="414141"/>
        </a:solidFill>
      </p:bgPr>
    </p:bg>
    <p:spTree>
      <p:nvGrpSpPr>
        <p:cNvPr id="34" name="Shape 3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Quote">
  <p:cSld name="(Avoid) Title, Subtitle, Bullets_1">
    <p:spTree>
      <p:nvGrpSpPr>
        <p:cNvPr id="35" name="Shape 35"/>
        <p:cNvGrpSpPr/>
        <p:nvPr/>
      </p:nvGrpSpPr>
      <p:grpSpPr>
        <a:xfrm>
          <a:off x="0" y="0"/>
          <a:ext cx="0" cy="0"/>
          <a:chOff x="0" y="0"/>
          <a:chExt cx="0" cy="0"/>
        </a:xfrm>
      </p:grpSpPr>
      <p:sp>
        <p:nvSpPr>
          <p:cNvPr id="36" name="Google Shape;36;p11"/>
          <p:cNvSpPr/>
          <p:nvPr/>
        </p:nvSpPr>
        <p:spPr>
          <a:xfrm>
            <a:off x="4810206" y="8818700"/>
            <a:ext cx="4474500" cy="80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4000">
              <a:solidFill>
                <a:srgbClr val="747474"/>
              </a:solidFill>
              <a:latin typeface="Roboto"/>
              <a:ea typeface="Roboto"/>
              <a:cs typeface="Roboto"/>
              <a:sym typeface="Roboto"/>
            </a:endParaRPr>
          </a:p>
        </p:txBody>
      </p:sp>
      <p:sp>
        <p:nvSpPr>
          <p:cNvPr id="37" name="Google Shape;37;p11"/>
          <p:cNvSpPr txBox="1"/>
          <p:nvPr>
            <p:ph idx="1" type="body"/>
          </p:nvPr>
        </p:nvSpPr>
        <p:spPr>
          <a:xfrm>
            <a:off x="4430538" y="9499099"/>
            <a:ext cx="6768900" cy="1069500"/>
          </a:xfrm>
          <a:prstGeom prst="rect">
            <a:avLst/>
          </a:prstGeom>
        </p:spPr>
        <p:txBody>
          <a:bodyPr anchorCtr="0" anchor="t" bIns="91400" lIns="91400" spcFirstLastPara="1" rIns="91400" wrap="square" tIns="91400">
            <a:noAutofit/>
          </a:bodyPr>
          <a:lstStyle>
            <a:lvl1pPr indent="-412750" lvl="0" marL="4572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1pPr>
            <a:lvl2pPr indent="-412750" lvl="1" marL="9144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2pPr>
            <a:lvl3pPr indent="-412750" lvl="2" marL="13716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3pPr>
            <a:lvl4pPr indent="-412750" lvl="3" marL="18288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4pPr>
            <a:lvl5pPr indent="-412750" lvl="4" marL="22860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5pPr>
            <a:lvl6pPr indent="-412750" lvl="5" marL="27432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6pPr>
            <a:lvl7pPr indent="-412750" lvl="6" marL="32004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7pPr>
            <a:lvl8pPr indent="-412750" lvl="7" marL="36576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8pPr>
            <a:lvl9pPr indent="-412750" lvl="8" marL="4114800" rtl="0">
              <a:spcBef>
                <a:spcPts val="0"/>
              </a:spcBef>
              <a:spcAft>
                <a:spcPts val="0"/>
              </a:spcAft>
              <a:buClr>
                <a:srgbClr val="747474"/>
              </a:buClr>
              <a:buSzPts val="2900"/>
              <a:buFont typeface="Roboto"/>
              <a:buChar char="■"/>
              <a:defRPr sz="2900">
                <a:solidFill>
                  <a:srgbClr val="747474"/>
                </a:solidFill>
                <a:latin typeface="Roboto"/>
                <a:ea typeface="Roboto"/>
                <a:cs typeface="Roboto"/>
                <a:sym typeface="Roboto"/>
              </a:defRPr>
            </a:lvl9pPr>
          </a:lstStyle>
          <a:p/>
        </p:txBody>
      </p:sp>
      <p:sp>
        <p:nvSpPr>
          <p:cNvPr id="38" name="Google Shape;38;p11"/>
          <p:cNvSpPr txBox="1"/>
          <p:nvPr>
            <p:ph type="title"/>
          </p:nvPr>
        </p:nvSpPr>
        <p:spPr>
          <a:xfrm>
            <a:off x="2986075" y="4158675"/>
            <a:ext cx="16433700" cy="3751200"/>
          </a:xfrm>
          <a:prstGeom prst="rect">
            <a:avLst/>
          </a:prstGeom>
        </p:spPr>
        <p:txBody>
          <a:bodyPr anchorCtr="0" anchor="t" bIns="91400" lIns="91400" spcFirstLastPara="1" rIns="91400" wrap="square" tIns="914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 name="Google Shape;39;p11"/>
          <p:cNvPicPr preferRelativeResize="0"/>
          <p:nvPr/>
        </p:nvPicPr>
        <p:blipFill rotWithShape="1">
          <a:blip r:embed="rId2">
            <a:alphaModFix/>
          </a:blip>
          <a:srcRect b="0" l="0" r="51390" t="0"/>
          <a:stretch/>
        </p:blipFill>
        <p:spPr>
          <a:xfrm rot="5400000">
            <a:off x="2918377" y="9358974"/>
            <a:ext cx="1262919" cy="1461127"/>
          </a:xfrm>
          <a:prstGeom prst="rect">
            <a:avLst/>
          </a:prstGeom>
          <a:noFill/>
          <a:ln>
            <a:noFill/>
          </a:ln>
        </p:spPr>
      </p:pic>
      <p:pic>
        <p:nvPicPr>
          <p:cNvPr id="40" name="Google Shape;40;p11"/>
          <p:cNvPicPr preferRelativeResize="0"/>
          <p:nvPr/>
        </p:nvPicPr>
        <p:blipFill rotWithShape="1">
          <a:blip r:embed="rId3">
            <a:alphaModFix/>
          </a:blip>
          <a:srcRect b="17676" l="0" r="0" t="17669"/>
          <a:stretch/>
        </p:blipFill>
        <p:spPr>
          <a:xfrm>
            <a:off x="19900495" y="11902513"/>
            <a:ext cx="2745100" cy="9490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4.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2.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6" Type="http://schemas.openxmlformats.org/officeDocument/2006/relationships/slideLayout" Target="../slideLayouts/slideLayout35.xml"/><Relationship Id="rId18" Type="http://schemas.openxmlformats.org/officeDocument/2006/relationships/theme" Target="../theme/theme3.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84600" y="3291925"/>
            <a:ext cx="18193800" cy="241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08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536DFE"/>
                </a:solidFill>
                <a:latin typeface="Google Sans"/>
                <a:ea typeface="Google Sans"/>
                <a:cs typeface="Google Sans"/>
                <a:sym typeface="Google Sans"/>
              </a:defRPr>
            </a:lvl9pPr>
          </a:lstStyle>
          <a:p/>
        </p:txBody>
      </p:sp>
      <p:sp>
        <p:nvSpPr>
          <p:cNvPr id="7" name="Google Shape;7;p1"/>
          <p:cNvSpPr txBox="1"/>
          <p:nvPr>
            <p:ph idx="1" type="body"/>
          </p:nvPr>
        </p:nvSpPr>
        <p:spPr>
          <a:xfrm>
            <a:off x="2079349" y="7573274"/>
            <a:ext cx="16234200" cy="5398500"/>
          </a:xfrm>
          <a:prstGeom prst="rect">
            <a:avLst/>
          </a:prstGeom>
          <a:noFill/>
          <a:ln>
            <a:noFill/>
          </a:ln>
        </p:spPr>
        <p:txBody>
          <a:bodyPr anchorCtr="0" anchor="t" bIns="91425" lIns="91425" spcFirstLastPara="1" rIns="91425" wrap="square" tIns="91425">
            <a:noAutofit/>
          </a:bodyPr>
          <a:lstStyle>
            <a:lvl1pPr indent="-482600" lvl="0" marL="457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2084600" y="3291925"/>
            <a:ext cx="18193500" cy="2410500"/>
          </a:xfrm>
          <a:prstGeom prst="rect">
            <a:avLst/>
          </a:prstGeom>
          <a:noFill/>
          <a:ln>
            <a:noFill/>
          </a:ln>
        </p:spPr>
        <p:txBody>
          <a:bodyPr anchorCtr="0" anchor="t" bIns="91400" lIns="91400" spcFirstLastPara="1" rIns="91400" wrap="square" tIns="91400">
            <a:noAutofit/>
          </a:bodyPr>
          <a:lstStyle>
            <a:lvl1pPr lvl="0" rtl="0">
              <a:lnSpc>
                <a:spcPct val="100000"/>
              </a:lnSpc>
              <a:spcBef>
                <a:spcPts val="0"/>
              </a:spcBef>
              <a:spcAft>
                <a:spcPts val="0"/>
              </a:spcAft>
              <a:buNone/>
              <a:defRPr sz="109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109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109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109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109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109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109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109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10900">
                <a:solidFill>
                  <a:srgbClr val="536DFE"/>
                </a:solidFill>
                <a:latin typeface="Google Sans"/>
                <a:ea typeface="Google Sans"/>
                <a:cs typeface="Google Sans"/>
                <a:sym typeface="Google Sans"/>
              </a:defRPr>
            </a:lvl9pPr>
          </a:lstStyle>
          <a:p/>
        </p:txBody>
      </p:sp>
      <p:sp>
        <p:nvSpPr>
          <p:cNvPr id="32" name="Google Shape;32;p8"/>
          <p:cNvSpPr txBox="1"/>
          <p:nvPr>
            <p:ph idx="1" type="body"/>
          </p:nvPr>
        </p:nvSpPr>
        <p:spPr>
          <a:xfrm>
            <a:off x="2079349" y="7573274"/>
            <a:ext cx="16234500" cy="5398500"/>
          </a:xfrm>
          <a:prstGeom prst="rect">
            <a:avLst/>
          </a:prstGeom>
          <a:noFill/>
          <a:ln>
            <a:noFill/>
          </a:ln>
        </p:spPr>
        <p:txBody>
          <a:bodyPr anchorCtr="0" anchor="t" bIns="91400" lIns="91400" spcFirstLastPara="1" rIns="91400" wrap="square" tIns="91400">
            <a:noAutofit/>
          </a:bodyPr>
          <a:lstStyle>
            <a:lvl1pPr indent="-482600" lvl="0" marL="457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2084600" y="3291925"/>
            <a:ext cx="18193500" cy="2410500"/>
          </a:xfrm>
          <a:prstGeom prst="rect">
            <a:avLst/>
          </a:prstGeom>
          <a:noFill/>
          <a:ln>
            <a:noFill/>
          </a:ln>
        </p:spPr>
        <p:txBody>
          <a:bodyPr anchorCtr="0" anchor="t" bIns="91400" lIns="91400" spcFirstLastPara="1" rIns="91400" wrap="square" tIns="91400">
            <a:noAutofit/>
          </a:bodyPr>
          <a:lstStyle>
            <a:lvl1pPr lvl="0" rtl="0">
              <a:lnSpc>
                <a:spcPct val="100000"/>
              </a:lnSpc>
              <a:spcBef>
                <a:spcPts val="0"/>
              </a:spcBef>
              <a:spcAft>
                <a:spcPts val="0"/>
              </a:spcAft>
              <a:buNone/>
              <a:defRPr sz="109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9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9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9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9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9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9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9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900">
                <a:solidFill>
                  <a:srgbClr val="4285F4"/>
                </a:solidFill>
                <a:latin typeface="Google Sans"/>
                <a:ea typeface="Google Sans"/>
                <a:cs typeface="Google Sans"/>
                <a:sym typeface="Google Sans"/>
              </a:defRPr>
            </a:lvl9pPr>
          </a:lstStyle>
          <a:p/>
        </p:txBody>
      </p:sp>
      <p:sp>
        <p:nvSpPr>
          <p:cNvPr id="74" name="Google Shape;74;p20"/>
          <p:cNvSpPr txBox="1"/>
          <p:nvPr>
            <p:ph idx="1" type="body"/>
          </p:nvPr>
        </p:nvSpPr>
        <p:spPr>
          <a:xfrm>
            <a:off x="2079349" y="7573274"/>
            <a:ext cx="16234500" cy="5398500"/>
          </a:xfrm>
          <a:prstGeom prst="rect">
            <a:avLst/>
          </a:prstGeom>
          <a:noFill/>
          <a:ln>
            <a:noFill/>
          </a:ln>
        </p:spPr>
        <p:txBody>
          <a:bodyPr anchorCtr="0" anchor="t" bIns="91400" lIns="91400" spcFirstLastPara="1" rIns="91400" wrap="square" tIns="91400">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33"/>
          <p:cNvSpPr txBox="1"/>
          <p:nvPr>
            <p:ph type="title"/>
          </p:nvPr>
        </p:nvSpPr>
        <p:spPr>
          <a:xfrm>
            <a:off x="2084600" y="3291925"/>
            <a:ext cx="18193500" cy="2410500"/>
          </a:xfrm>
          <a:prstGeom prst="rect">
            <a:avLst/>
          </a:prstGeom>
          <a:noFill/>
          <a:ln>
            <a:noFill/>
          </a:ln>
        </p:spPr>
        <p:txBody>
          <a:bodyPr anchorCtr="0" anchor="t" bIns="91400" lIns="91400" spcFirstLastPara="1" rIns="91400" wrap="square" tIns="91400">
            <a:noAutofit/>
          </a:bodyPr>
          <a:lstStyle>
            <a:lvl1pPr lvl="0" rtl="0">
              <a:lnSpc>
                <a:spcPct val="100000"/>
              </a:lnSpc>
              <a:spcBef>
                <a:spcPts val="0"/>
              </a:spcBef>
              <a:spcAft>
                <a:spcPts val="0"/>
              </a:spcAft>
              <a:buNone/>
              <a:defRPr sz="109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9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9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9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9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9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9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9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900">
                <a:solidFill>
                  <a:srgbClr val="4285F4"/>
                </a:solidFill>
                <a:latin typeface="Google Sans"/>
                <a:ea typeface="Google Sans"/>
                <a:cs typeface="Google Sans"/>
                <a:sym typeface="Google Sans"/>
              </a:defRPr>
            </a:lvl9pPr>
          </a:lstStyle>
          <a:p/>
        </p:txBody>
      </p:sp>
      <p:sp>
        <p:nvSpPr>
          <p:cNvPr id="125" name="Google Shape;125;p33"/>
          <p:cNvSpPr txBox="1"/>
          <p:nvPr>
            <p:ph idx="1" type="body"/>
          </p:nvPr>
        </p:nvSpPr>
        <p:spPr>
          <a:xfrm>
            <a:off x="2079349" y="7573274"/>
            <a:ext cx="16234500" cy="5398500"/>
          </a:xfrm>
          <a:prstGeom prst="rect">
            <a:avLst/>
          </a:prstGeom>
          <a:noFill/>
          <a:ln>
            <a:noFill/>
          </a:ln>
        </p:spPr>
        <p:txBody>
          <a:bodyPr anchorCtr="0" anchor="t" bIns="91400" lIns="91400" spcFirstLastPara="1" rIns="91400" wrap="square" tIns="91400">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hyperlink" Target="https://events.withgoogle.com/dsc-solution-challeng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hyperlink" Target="https://events.withgoogle.com/dsc-solution-challenge/" TargetMode="External"/><Relationship Id="rId7" Type="http://schemas.openxmlformats.org/officeDocument/2006/relationships/hyperlink" Target="https://events.withgoogle.com/dsc-solution-challenge/" TargetMode="External"/><Relationship Id="rId8" Type="http://schemas.openxmlformats.org/officeDocument/2006/relationships/hyperlink" Target="https://docs.google.com/forms/d/e/1FAIpQLSdfTgrb3fGPhjE7WTh_5VB4Tngh9eOxz9kURMwTdzZV_IaLaA/viewform?usp=sf_lin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hyperlink" Target="https://dsc.community.dev/" TargetMode="External"/><Relationship Id="rId8"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comments" Target="../comments/comment4.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hyperlink" Target="https://sdgs.un.org/goals" TargetMode="External"/><Relationship Id="rId6" Type="http://schemas.openxmlformats.org/officeDocument/2006/relationships/image" Target="../media/image46.png"/><Relationship Id="rId7" Type="http://schemas.openxmlformats.org/officeDocument/2006/relationships/image" Target="../media/image53.jpg"/></Relationships>
</file>

<file path=ppt/slides/_rels/slide21.xml.rels><?xml version="1.0" encoding="UTF-8" standalone="yes"?><Relationships xmlns="http://schemas.openxmlformats.org/package/2006/relationships"><Relationship Id="rId10"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comments" Target="../comments/comment5.xml"/><Relationship Id="rId4" Type="http://schemas.openxmlformats.org/officeDocument/2006/relationships/image" Target="../media/image13.png"/><Relationship Id="rId9"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hyperlink" Target="https://sdgs.un.org/goals" TargetMode="External"/><Relationship Id="rId7" Type="http://schemas.openxmlformats.org/officeDocument/2006/relationships/image" Target="../media/image44.png"/><Relationship Id="rId8" Type="http://schemas.openxmlformats.org/officeDocument/2006/relationships/image" Target="../media/image5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www.youtube.com/watch?v=TvKnGL0Nr6w" TargetMode="External"/><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51.jpg"/><Relationship Id="rId8"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37.png"/><Relationship Id="rId8" Type="http://schemas.openxmlformats.org/officeDocument/2006/relationships/image" Target="../media/image5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comments" Target="../comments/comment6.xml"/><Relationship Id="rId4" Type="http://schemas.openxmlformats.org/officeDocument/2006/relationships/image" Target="../media/image13.png"/><Relationship Id="rId9" Type="http://schemas.openxmlformats.org/officeDocument/2006/relationships/image" Target="../media/image51.jp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2.jpg"/><Relationship Id="rId8" Type="http://schemas.openxmlformats.org/officeDocument/2006/relationships/hyperlink" Target="https://www.youtube.com/watch?v=65jliGmA5iU&amp;feature=emb_logo&amp;ab_channel=GoogleDevelop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comments" Target="../comments/comment7.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58.png"/><Relationship Id="rId7" Type="http://schemas.openxmlformats.org/officeDocument/2006/relationships/image" Target="../media/image5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50.jpg"/><Relationship Id="rId7" Type="http://schemas.openxmlformats.org/officeDocument/2006/relationships/image" Target="../media/image5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hyperlink" Target="https://www.linkedin.com/in/djf19/" TargetMode="External"/><Relationship Id="rId4" Type="http://schemas.openxmlformats.org/officeDocument/2006/relationships/image" Target="../media/image32.jpg"/><Relationship Id="rId5"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5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35.png"/><Relationship Id="rId9"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44.png"/><Relationship Id="rId7" Type="http://schemas.openxmlformats.org/officeDocument/2006/relationships/image" Target="../media/image52.png"/><Relationship Id="rId8" Type="http://schemas.openxmlformats.org/officeDocument/2006/relationships/image" Target="../media/image53.jpg"/></Relationships>
</file>

<file path=ppt/slides/_rels/slide32.xml.rels><?xml version="1.0" encoding="UTF-8" standalone="yes"?><Relationships xmlns="http://schemas.openxmlformats.org/package/2006/relationships"><Relationship Id="rId10" Type="http://schemas.openxmlformats.org/officeDocument/2006/relationships/image" Target="../media/image53.jpg"/><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omments" Target="../comments/comment8.xml"/><Relationship Id="rId4" Type="http://schemas.openxmlformats.org/officeDocument/2006/relationships/image" Target="../media/image13.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54.png"/><Relationship Id="rId8"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51.jpg"/><Relationship Id="rId6" Type="http://schemas.openxmlformats.org/officeDocument/2006/relationships/image" Target="../media/image57.png"/><Relationship Id="rId7" Type="http://schemas.openxmlformats.org/officeDocument/2006/relationships/image" Target="../media/image56.jpg"/><Relationship Id="rId8"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comments" Target="../comments/comment9.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hyperlink" Target="https://docs.google.com/forms/d/e/1FAIpQLSfJqR2rfIOcDi9B-qn_Mqu2h2W3_4ID_9ZN98KOqbamlwUL1g/viewform?usp=sf_link" TargetMode="External"/><Relationship Id="rId8"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comments" Target="../comments/comment10.xml"/><Relationship Id="rId4" Type="http://schemas.openxmlformats.org/officeDocument/2006/relationships/image" Target="../media/image13.png"/><Relationship Id="rId9" Type="http://schemas.openxmlformats.org/officeDocument/2006/relationships/image" Target="../media/image56.jp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51.jpg"/><Relationship Id="rId8"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5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comments" Target="../comments/comment11.xml"/><Relationship Id="rId4" Type="http://schemas.openxmlformats.org/officeDocument/2006/relationships/image" Target="../media/image13.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hyperlink" Target="https://docs.google.com/forms/d/e/1FAIpQLSdfTgrb3fGPhjE7WTh_5VB4Tngh9eOxz9kURMwTdzZV_IaLaA/viewform?usp=sf_link" TargetMode="External"/><Relationship Id="rId8" Type="http://schemas.openxmlformats.org/officeDocument/2006/relationships/hyperlink" Target="https://docs.google.com/forms/d/e/1FAIpQLScRvibv8xysb7pvmQMCgxJy2Wna8KszHBDe240F_jBbATYjeQ/viewfor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www.youtube.com/watch?v=s5RC0XaYQT4" TargetMode="External"/><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194" name="Google Shape;194;p51"/>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1"/>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1"/>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197" name="Google Shape;197;p51"/>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198" name="Google Shape;198;p51"/>
          <p:cNvGrpSpPr/>
          <p:nvPr/>
        </p:nvGrpSpPr>
        <p:grpSpPr>
          <a:xfrm>
            <a:off x="0" y="0"/>
            <a:ext cx="24384000" cy="12946275"/>
            <a:chOff x="0" y="0"/>
            <a:chExt cx="24384000" cy="12946275"/>
          </a:xfrm>
        </p:grpSpPr>
        <p:sp>
          <p:nvSpPr>
            <p:cNvPr id="199" name="Google Shape;199;p51"/>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1"/>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1"/>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1"/>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51"/>
          <p:cNvSpPr txBox="1"/>
          <p:nvPr>
            <p:ph idx="4294967295" type="title"/>
          </p:nvPr>
        </p:nvSpPr>
        <p:spPr>
          <a:xfrm>
            <a:off x="831150" y="5295708"/>
            <a:ext cx="22721700" cy="152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rgbClr val="4285F4"/>
                </a:solidFill>
              </a:rPr>
              <a:t>2021 Google Solution Challenge</a:t>
            </a:r>
            <a:endParaRPr>
              <a:solidFill>
                <a:srgbClr val="4285F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60"/>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266" name="Google Shape;266;p60"/>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0"/>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60"/>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269" name="Google Shape;269;p60"/>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270" name="Google Shape;270;p60"/>
          <p:cNvGrpSpPr/>
          <p:nvPr/>
        </p:nvGrpSpPr>
        <p:grpSpPr>
          <a:xfrm>
            <a:off x="0" y="0"/>
            <a:ext cx="24384000" cy="12946275"/>
            <a:chOff x="0" y="0"/>
            <a:chExt cx="24384000" cy="12946275"/>
          </a:xfrm>
        </p:grpSpPr>
        <p:sp>
          <p:nvSpPr>
            <p:cNvPr id="271" name="Google Shape;271;p60"/>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0"/>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0"/>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0"/>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60"/>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accent2"/>
                </a:solidFill>
              </a:rPr>
              <a:t>Rules</a:t>
            </a:r>
            <a:endParaRPr>
              <a:solidFill>
                <a:schemeClr val="accent2"/>
              </a:solidFill>
            </a:endParaRPr>
          </a:p>
        </p:txBody>
      </p:sp>
      <p:sp>
        <p:nvSpPr>
          <p:cNvPr id="276" name="Google Shape;276;p60"/>
          <p:cNvSpPr txBox="1"/>
          <p:nvPr>
            <p:ph idx="4294967295" type="body"/>
          </p:nvPr>
        </p:nvSpPr>
        <p:spPr>
          <a:xfrm>
            <a:off x="1741450" y="3538300"/>
            <a:ext cx="18845100" cy="5042100"/>
          </a:xfrm>
          <a:prstGeom prst="rect">
            <a:avLst/>
          </a:prstGeom>
        </p:spPr>
        <p:txBody>
          <a:bodyPr anchorCtr="0" anchor="t" bIns="0" lIns="0" spcFirstLastPara="1" rIns="0" wrap="square" tIns="0">
            <a:noAutofit/>
          </a:bodyPr>
          <a:lstStyle/>
          <a:p>
            <a:pPr indent="-552450" lvl="0" marL="457200" rtl="0" algn="l">
              <a:spcBef>
                <a:spcPts val="0"/>
              </a:spcBef>
              <a:spcAft>
                <a:spcPts val="0"/>
              </a:spcAft>
              <a:buClr>
                <a:srgbClr val="3F3F3F"/>
              </a:buClr>
              <a:buSzPts val="5100"/>
              <a:buChar char="●"/>
            </a:pPr>
            <a:r>
              <a:rPr lang="en-US" sz="5100">
                <a:solidFill>
                  <a:srgbClr val="3F3F3F"/>
                </a:solidFill>
              </a:rPr>
              <a:t>Must be over 18</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4 team </a:t>
            </a:r>
            <a:r>
              <a:rPr lang="en-US" sz="5100">
                <a:solidFill>
                  <a:srgbClr val="3F3F3F"/>
                </a:solidFill>
              </a:rPr>
              <a:t>members</a:t>
            </a:r>
            <a:r>
              <a:rPr lang="en-US" sz="5100">
                <a:solidFill>
                  <a:srgbClr val="3F3F3F"/>
                </a:solidFill>
              </a:rPr>
              <a:t> [max]</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Must be a DSC member of any university</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Use at least 1 Google technology</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chemeClr val="accent3"/>
                </a:solidFill>
              </a:rPr>
              <a:t>Project must be built during your academic year</a:t>
            </a:r>
            <a:endParaRPr sz="5100">
              <a:solidFill>
                <a:srgbClr val="3F3F3F"/>
              </a:solidFill>
            </a:endParaRPr>
          </a:p>
          <a:p>
            <a:pPr indent="-552450" lvl="0" marL="457200" rtl="0" algn="l">
              <a:spcBef>
                <a:spcPts val="0"/>
              </a:spcBef>
              <a:spcAft>
                <a:spcPts val="0"/>
              </a:spcAft>
              <a:buClr>
                <a:srgbClr val="3F3F3F"/>
              </a:buClr>
              <a:buSzPts val="5100"/>
              <a:buChar char="●"/>
            </a:pPr>
            <a:r>
              <a:rPr lang="en-US" sz="5100">
                <a:solidFill>
                  <a:srgbClr val="3F3F3F"/>
                </a:solidFill>
              </a:rPr>
              <a:t>More at </a:t>
            </a:r>
            <a:r>
              <a:rPr lang="en-US" sz="5000" u="sng">
                <a:solidFill>
                  <a:schemeClr val="hlink"/>
                </a:solidFill>
                <a:hlinkClick r:id="rId7"/>
              </a:rPr>
              <a:t>https://events.withgoogle.com/dsc-solution-challenge/</a:t>
            </a:r>
            <a:endParaRPr sz="5000">
              <a:solidFill>
                <a:srgbClr val="3F3F3F"/>
              </a:solidFill>
            </a:endParaRPr>
          </a:p>
          <a:p>
            <a:pPr indent="0" lvl="0" marL="457200" rtl="0" algn="l">
              <a:spcBef>
                <a:spcPts val="0"/>
              </a:spcBef>
              <a:spcAft>
                <a:spcPts val="0"/>
              </a:spcAft>
              <a:buNone/>
            </a:pPr>
            <a:r>
              <a:t/>
            </a:r>
            <a:endParaRPr sz="5100">
              <a:solidFill>
                <a:srgbClr val="3F3F3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61"/>
          <p:cNvSpPr txBox="1"/>
          <p:nvPr>
            <p:ph type="title"/>
          </p:nvPr>
        </p:nvSpPr>
        <p:spPr>
          <a:xfrm>
            <a:off x="2600550" y="1872050"/>
            <a:ext cx="14698500" cy="1940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Evaluation</a:t>
            </a:r>
            <a:r>
              <a:rPr lang="en-US" sz="9300">
                <a:solidFill>
                  <a:srgbClr val="4A86E8"/>
                </a:solidFill>
              </a:rPr>
              <a:t> </a:t>
            </a:r>
            <a:r>
              <a:rPr lang="en-US" sz="9300">
                <a:solidFill>
                  <a:srgbClr val="666666"/>
                </a:solidFill>
              </a:rPr>
              <a:t>Criteria</a:t>
            </a:r>
            <a:endParaRPr sz="9300">
              <a:solidFill>
                <a:srgbClr val="666666"/>
              </a:solidFill>
            </a:endParaRPr>
          </a:p>
          <a:p>
            <a:pPr indent="0" lvl="0" marL="0" rtl="0" algn="l">
              <a:spcBef>
                <a:spcPts val="0"/>
              </a:spcBef>
              <a:spcAft>
                <a:spcPts val="0"/>
              </a:spcAft>
              <a:buNone/>
            </a:pPr>
            <a:r>
              <a:rPr lang="en-US" sz="1900">
                <a:solidFill>
                  <a:srgbClr val="666666"/>
                </a:solidFill>
              </a:rPr>
              <a:t> And… the winners are...</a:t>
            </a:r>
            <a:endParaRPr sz="1900">
              <a:solidFill>
                <a:srgbClr val="666666"/>
              </a:solidFill>
            </a:endParaRPr>
          </a:p>
          <a:p>
            <a:pPr indent="0" lvl="0" marL="0" rtl="0" algn="l">
              <a:spcBef>
                <a:spcPts val="0"/>
              </a:spcBef>
              <a:spcAft>
                <a:spcPts val="0"/>
              </a:spcAft>
              <a:buNone/>
            </a:pPr>
            <a:r>
              <a:rPr lang="en-US" sz="1900">
                <a:solidFill>
                  <a:srgbClr val="666666"/>
                </a:solidFill>
              </a:rPr>
              <a:t>   </a:t>
            </a:r>
            <a:endParaRPr sz="1900">
              <a:solidFill>
                <a:srgbClr val="666666"/>
              </a:solidFill>
            </a:endParaRPr>
          </a:p>
        </p:txBody>
      </p:sp>
      <p:sp>
        <p:nvSpPr>
          <p:cNvPr id="282" name="Google Shape;282;p61"/>
          <p:cNvSpPr txBox="1"/>
          <p:nvPr/>
        </p:nvSpPr>
        <p:spPr>
          <a:xfrm>
            <a:off x="2807500" y="3838400"/>
            <a:ext cx="4229700" cy="19401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666666"/>
                </a:solidFill>
                <a:latin typeface="Google Sans"/>
                <a:ea typeface="Google Sans"/>
                <a:cs typeface="Google Sans"/>
                <a:sym typeface="Google Sans"/>
              </a:rPr>
              <a:t>Impact [50]</a:t>
            </a:r>
            <a:endParaRPr b="1" sz="40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666666"/>
              </a:solidFill>
              <a:latin typeface="Google Sans"/>
              <a:ea typeface="Google Sans"/>
              <a:cs typeface="Google Sans"/>
              <a:sym typeface="Google Sans"/>
            </a:endParaRPr>
          </a:p>
        </p:txBody>
      </p:sp>
      <p:sp>
        <p:nvSpPr>
          <p:cNvPr id="283" name="Google Shape;283;p61"/>
          <p:cNvSpPr txBox="1"/>
          <p:nvPr/>
        </p:nvSpPr>
        <p:spPr>
          <a:xfrm>
            <a:off x="9252450" y="3838400"/>
            <a:ext cx="4482300" cy="2052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b="1" lang="en-US" sz="4000">
                <a:solidFill>
                  <a:srgbClr val="B7B7B7"/>
                </a:solidFill>
                <a:latin typeface="Google Sans"/>
                <a:ea typeface="Google Sans"/>
                <a:cs typeface="Google Sans"/>
                <a:sym typeface="Google Sans"/>
              </a:rPr>
              <a:t>Technology [40]</a:t>
            </a:r>
            <a:endParaRPr b="1" sz="4000">
              <a:solidFill>
                <a:srgbClr val="B7B7B7"/>
              </a:solidFill>
              <a:latin typeface="Google Sans"/>
              <a:ea typeface="Google Sans"/>
              <a:cs typeface="Google Sans"/>
              <a:sym typeface="Google Sans"/>
            </a:endParaRPr>
          </a:p>
        </p:txBody>
      </p:sp>
      <p:sp>
        <p:nvSpPr>
          <p:cNvPr id="284" name="Google Shape;284;p61"/>
          <p:cNvSpPr txBox="1"/>
          <p:nvPr/>
        </p:nvSpPr>
        <p:spPr>
          <a:xfrm>
            <a:off x="15980375" y="3838400"/>
            <a:ext cx="4024800" cy="17295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Scalability [10]</a:t>
            </a:r>
            <a:endParaRPr b="1" sz="4000">
              <a:solidFill>
                <a:srgbClr val="B7B7B7"/>
              </a:solidFill>
              <a:latin typeface="Google Sans"/>
              <a:ea typeface="Google Sans"/>
              <a:cs typeface="Google Sans"/>
              <a:sym typeface="Google Sans"/>
            </a:endParaRPr>
          </a:p>
        </p:txBody>
      </p:sp>
      <p:sp>
        <p:nvSpPr>
          <p:cNvPr id="285" name="Google Shape;285;p61"/>
          <p:cNvSpPr/>
          <p:nvPr/>
        </p:nvSpPr>
        <p:spPr>
          <a:xfrm>
            <a:off x="17873798" y="4606900"/>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349351"/>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86" name="Google Shape;286;p61"/>
          <p:cNvSpPr/>
          <p:nvPr/>
        </p:nvSpPr>
        <p:spPr>
          <a:xfrm>
            <a:off x="10396174" y="4741973"/>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chemeClr val="accent2"/>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87" name="Google Shape;287;p61"/>
          <p:cNvSpPr/>
          <p:nvPr/>
        </p:nvSpPr>
        <p:spPr>
          <a:xfrm>
            <a:off x="4223542" y="4538961"/>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34A85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D9B56"/>
              </a:solidFill>
              <a:latin typeface="Calibri"/>
              <a:ea typeface="Calibri"/>
              <a:cs typeface="Calibri"/>
              <a:sym typeface="Calibri"/>
            </a:endParaRPr>
          </a:p>
        </p:txBody>
      </p:sp>
      <p:sp>
        <p:nvSpPr>
          <p:cNvPr id="288" name="Google Shape;288;p61"/>
          <p:cNvSpPr/>
          <p:nvPr/>
        </p:nvSpPr>
        <p:spPr>
          <a:xfrm>
            <a:off x="11299206" y="4820430"/>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A86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89" name="Google Shape;289;p61"/>
          <p:cNvSpPr/>
          <p:nvPr/>
        </p:nvSpPr>
        <p:spPr>
          <a:xfrm>
            <a:off x="16819419" y="456369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290" name="Google Shape;290;p61"/>
          <p:cNvSpPr/>
          <p:nvPr/>
        </p:nvSpPr>
        <p:spPr>
          <a:xfrm>
            <a:off x="3296248" y="46942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000000"/>
              </a:solidFill>
              <a:latin typeface="Calibri"/>
              <a:ea typeface="Calibri"/>
              <a:cs typeface="Calibri"/>
              <a:sym typeface="Calibri"/>
            </a:endParaRPr>
          </a:p>
        </p:txBody>
      </p:sp>
      <p:sp>
        <p:nvSpPr>
          <p:cNvPr id="291" name="Google Shape;291;p61"/>
          <p:cNvSpPr txBox="1"/>
          <p:nvPr/>
        </p:nvSpPr>
        <p:spPr>
          <a:xfrm>
            <a:off x="901725" y="5749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entry establish a clear challenge faced in the team’s local community? Is it explained in a clear manner?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Is there evidence that the solution has been thoroughly tested with real users?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Is there evidence that the solution was iterated upon based on user feedback?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Will this solution improve people’s lives?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Is there evidence of a next step… does the team display a plan for future extension if they were to continue [10]</a:t>
            </a:r>
            <a:endParaRPr sz="2400">
              <a:solidFill>
                <a:srgbClr val="222222"/>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sz="2400">
              <a:solidFill>
                <a:srgbClr val="666666"/>
              </a:solidFill>
              <a:latin typeface="Google Sans"/>
              <a:ea typeface="Google Sans"/>
              <a:cs typeface="Google Sans"/>
              <a:sym typeface="Google Sans"/>
            </a:endParaRPr>
          </a:p>
        </p:txBody>
      </p:sp>
      <p:sp>
        <p:nvSpPr>
          <p:cNvPr id="292" name="Google Shape;292;p61"/>
          <p:cNvSpPr txBox="1"/>
          <p:nvPr/>
        </p:nvSpPr>
        <p:spPr>
          <a:xfrm>
            <a:off x="7783050" y="5778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address the challenge identified by the team?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make effective/ appropriate use of the features of the chosen Google Product or platform?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video demonstration show the working application and how a user will interact with the solution?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Has the team clearly explained what Google technology they used, why and included guidance on how to run their code? [10]</a:t>
            </a:r>
            <a:endParaRPr sz="2400">
              <a:solidFill>
                <a:srgbClr val="B7B7B7"/>
              </a:solidFill>
              <a:latin typeface="Google Sans"/>
              <a:ea typeface="Google Sans"/>
              <a:cs typeface="Google Sans"/>
              <a:sym typeface="Google Sans"/>
            </a:endParaRPr>
          </a:p>
        </p:txBody>
      </p:sp>
      <p:sp>
        <p:nvSpPr>
          <p:cNvPr id="293" name="Google Shape;293;p61"/>
          <p:cNvSpPr txBox="1"/>
          <p:nvPr/>
        </p:nvSpPr>
        <p:spPr>
          <a:xfrm>
            <a:off x="14385400" y="574715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 If successful, can the solution be scaled using the cloud technology infrastructure for more users and in other regions? [10]</a:t>
            </a:r>
            <a:endParaRPr sz="2400">
              <a:solidFill>
                <a:srgbClr val="B7B7B7"/>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2"/>
          <p:cNvSpPr txBox="1"/>
          <p:nvPr>
            <p:ph type="title"/>
          </p:nvPr>
        </p:nvSpPr>
        <p:spPr>
          <a:xfrm>
            <a:off x="2600550" y="1872050"/>
            <a:ext cx="14698500" cy="1940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Evaluation</a:t>
            </a:r>
            <a:r>
              <a:rPr lang="en-US" sz="9300">
                <a:solidFill>
                  <a:srgbClr val="4A86E8"/>
                </a:solidFill>
              </a:rPr>
              <a:t> </a:t>
            </a:r>
            <a:r>
              <a:rPr lang="en-US" sz="9300">
                <a:solidFill>
                  <a:srgbClr val="666666"/>
                </a:solidFill>
              </a:rPr>
              <a:t>Criteria</a:t>
            </a:r>
            <a:endParaRPr sz="9300">
              <a:solidFill>
                <a:srgbClr val="666666"/>
              </a:solidFill>
            </a:endParaRPr>
          </a:p>
          <a:p>
            <a:pPr indent="0" lvl="0" marL="0" rtl="0" algn="l">
              <a:spcBef>
                <a:spcPts val="0"/>
              </a:spcBef>
              <a:spcAft>
                <a:spcPts val="0"/>
              </a:spcAft>
              <a:buNone/>
            </a:pPr>
            <a:r>
              <a:rPr lang="en-US" sz="1900">
                <a:solidFill>
                  <a:srgbClr val="666666"/>
                </a:solidFill>
              </a:rPr>
              <a:t>  And… the winners are...</a:t>
            </a:r>
            <a:endParaRPr sz="1900">
              <a:solidFill>
                <a:srgbClr val="666666"/>
              </a:solidFill>
            </a:endParaRPr>
          </a:p>
          <a:p>
            <a:pPr indent="0" lvl="0" marL="0" rtl="0" algn="l">
              <a:spcBef>
                <a:spcPts val="0"/>
              </a:spcBef>
              <a:spcAft>
                <a:spcPts val="0"/>
              </a:spcAft>
              <a:buNone/>
            </a:pPr>
            <a:r>
              <a:rPr lang="en-US" sz="1900">
                <a:solidFill>
                  <a:srgbClr val="666666"/>
                </a:solidFill>
              </a:rPr>
              <a:t>   </a:t>
            </a:r>
            <a:endParaRPr sz="1900">
              <a:solidFill>
                <a:srgbClr val="666666"/>
              </a:solidFill>
            </a:endParaRPr>
          </a:p>
        </p:txBody>
      </p:sp>
      <p:sp>
        <p:nvSpPr>
          <p:cNvPr id="299" name="Google Shape;299;p62"/>
          <p:cNvSpPr txBox="1"/>
          <p:nvPr/>
        </p:nvSpPr>
        <p:spPr>
          <a:xfrm>
            <a:off x="2807500" y="3838400"/>
            <a:ext cx="4229700" cy="19401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Impact [50]</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p:txBody>
      </p:sp>
      <p:sp>
        <p:nvSpPr>
          <p:cNvPr id="300" name="Google Shape;300;p62"/>
          <p:cNvSpPr txBox="1"/>
          <p:nvPr/>
        </p:nvSpPr>
        <p:spPr>
          <a:xfrm>
            <a:off x="9252450" y="3838400"/>
            <a:ext cx="4482300" cy="2052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b="1" lang="en-US" sz="4000">
                <a:solidFill>
                  <a:srgbClr val="666666"/>
                </a:solidFill>
                <a:latin typeface="Google Sans"/>
                <a:ea typeface="Google Sans"/>
                <a:cs typeface="Google Sans"/>
                <a:sym typeface="Google Sans"/>
              </a:rPr>
              <a:t>Technology [40]</a:t>
            </a:r>
            <a:endParaRPr b="1" sz="4000">
              <a:solidFill>
                <a:srgbClr val="666666"/>
              </a:solidFill>
              <a:latin typeface="Google Sans"/>
              <a:ea typeface="Google Sans"/>
              <a:cs typeface="Google Sans"/>
              <a:sym typeface="Google Sans"/>
            </a:endParaRPr>
          </a:p>
        </p:txBody>
      </p:sp>
      <p:sp>
        <p:nvSpPr>
          <p:cNvPr id="301" name="Google Shape;301;p62"/>
          <p:cNvSpPr txBox="1"/>
          <p:nvPr/>
        </p:nvSpPr>
        <p:spPr>
          <a:xfrm>
            <a:off x="15980375" y="3838400"/>
            <a:ext cx="4024800" cy="17295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Scalability [10]</a:t>
            </a:r>
            <a:endParaRPr b="1" sz="4000">
              <a:solidFill>
                <a:srgbClr val="B7B7B7"/>
              </a:solidFill>
              <a:latin typeface="Google Sans"/>
              <a:ea typeface="Google Sans"/>
              <a:cs typeface="Google Sans"/>
              <a:sym typeface="Google Sans"/>
            </a:endParaRPr>
          </a:p>
        </p:txBody>
      </p:sp>
      <p:sp>
        <p:nvSpPr>
          <p:cNvPr id="302" name="Google Shape;302;p62"/>
          <p:cNvSpPr/>
          <p:nvPr/>
        </p:nvSpPr>
        <p:spPr>
          <a:xfrm>
            <a:off x="17873798" y="4606900"/>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349351"/>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03" name="Google Shape;303;p62"/>
          <p:cNvSpPr/>
          <p:nvPr/>
        </p:nvSpPr>
        <p:spPr>
          <a:xfrm>
            <a:off x="10396174" y="4741973"/>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chemeClr val="accent2"/>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chemeClr val="accent2"/>
              </a:solidFill>
              <a:latin typeface="Calibri"/>
              <a:ea typeface="Calibri"/>
              <a:cs typeface="Calibri"/>
              <a:sym typeface="Calibri"/>
            </a:endParaRPr>
          </a:p>
        </p:txBody>
      </p:sp>
      <p:sp>
        <p:nvSpPr>
          <p:cNvPr id="304" name="Google Shape;304;p62"/>
          <p:cNvSpPr/>
          <p:nvPr/>
        </p:nvSpPr>
        <p:spPr>
          <a:xfrm>
            <a:off x="4223542" y="4538961"/>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34A85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05" name="Google Shape;305;p62"/>
          <p:cNvSpPr/>
          <p:nvPr/>
        </p:nvSpPr>
        <p:spPr>
          <a:xfrm>
            <a:off x="11299206" y="4820430"/>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A86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chemeClr val="accent1"/>
              </a:solidFill>
              <a:latin typeface="Calibri"/>
              <a:ea typeface="Calibri"/>
              <a:cs typeface="Calibri"/>
              <a:sym typeface="Calibri"/>
            </a:endParaRPr>
          </a:p>
        </p:txBody>
      </p:sp>
      <p:sp>
        <p:nvSpPr>
          <p:cNvPr id="306" name="Google Shape;306;p62"/>
          <p:cNvSpPr/>
          <p:nvPr/>
        </p:nvSpPr>
        <p:spPr>
          <a:xfrm>
            <a:off x="16819419" y="456369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07" name="Google Shape;307;p62"/>
          <p:cNvSpPr/>
          <p:nvPr/>
        </p:nvSpPr>
        <p:spPr>
          <a:xfrm>
            <a:off x="3296248" y="46942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08" name="Google Shape;308;p62"/>
          <p:cNvSpPr txBox="1"/>
          <p:nvPr/>
        </p:nvSpPr>
        <p:spPr>
          <a:xfrm>
            <a:off x="901725" y="5749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entry establish a clear challenge faced in the team’s local community? Is it explained in a clear manner?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has been thoroughly tested with real users?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was iterated upon based on user feedback?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Will this solution improve people’s lives?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of a next step… does the team display a plan for future extension if they were to continue [10]</a:t>
            </a:r>
            <a:endParaRPr sz="2400">
              <a:solidFill>
                <a:srgbClr val="B7B7B7"/>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sz="2400">
              <a:solidFill>
                <a:srgbClr val="B7B7B7"/>
              </a:solidFill>
              <a:latin typeface="Google Sans"/>
              <a:ea typeface="Google Sans"/>
              <a:cs typeface="Google Sans"/>
              <a:sym typeface="Google Sans"/>
            </a:endParaRPr>
          </a:p>
        </p:txBody>
      </p:sp>
      <p:sp>
        <p:nvSpPr>
          <p:cNvPr id="309" name="Google Shape;309;p62"/>
          <p:cNvSpPr txBox="1"/>
          <p:nvPr/>
        </p:nvSpPr>
        <p:spPr>
          <a:xfrm>
            <a:off x="7783050" y="5778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solution address the challenge identified by the team?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solution make effective/ appropriate use of the features of the chosen Google Product or platform?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Does the video demonstration show the working application and how a user will interact with the solution? [10]</a:t>
            </a:r>
            <a:endParaRPr sz="2400">
              <a:solidFill>
                <a:srgbClr val="222222"/>
              </a:solidFill>
              <a:latin typeface="Google Sans"/>
              <a:ea typeface="Google Sans"/>
              <a:cs typeface="Google Sans"/>
              <a:sym typeface="Google Sans"/>
            </a:endParaRPr>
          </a:p>
          <a:p>
            <a:pPr indent="-393700" lvl="1" marL="914400" rtl="0" algn="just">
              <a:spcBef>
                <a:spcPts val="0"/>
              </a:spcBef>
              <a:spcAft>
                <a:spcPts val="0"/>
              </a:spcAft>
              <a:buClr>
                <a:srgbClr val="222222"/>
              </a:buClr>
              <a:buSzPts val="2400"/>
              <a:buFont typeface="Google Sans"/>
              <a:buAutoNum type="alphaLcPeriod"/>
            </a:pPr>
            <a:r>
              <a:rPr lang="en-US" sz="2400">
                <a:solidFill>
                  <a:srgbClr val="222222"/>
                </a:solidFill>
                <a:latin typeface="Google Sans"/>
                <a:ea typeface="Google Sans"/>
                <a:cs typeface="Google Sans"/>
                <a:sym typeface="Google Sans"/>
              </a:rPr>
              <a:t>Has the team clearly explained what Google technology they used, why and included guidance on how to run their code? [10]</a:t>
            </a:r>
            <a:endParaRPr sz="2400">
              <a:solidFill>
                <a:srgbClr val="222222"/>
              </a:solidFill>
              <a:latin typeface="Google Sans"/>
              <a:ea typeface="Google Sans"/>
              <a:cs typeface="Google Sans"/>
              <a:sym typeface="Google Sans"/>
            </a:endParaRPr>
          </a:p>
        </p:txBody>
      </p:sp>
      <p:sp>
        <p:nvSpPr>
          <p:cNvPr id="310" name="Google Shape;310;p62"/>
          <p:cNvSpPr txBox="1"/>
          <p:nvPr/>
        </p:nvSpPr>
        <p:spPr>
          <a:xfrm>
            <a:off x="14385400" y="574715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 If successful, can the solution be scaled using the cloud technology infrastructure for more users and in other regions? [10]</a:t>
            </a:r>
            <a:endParaRPr sz="2400">
              <a:solidFill>
                <a:srgbClr val="B7B7B7"/>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3"/>
          <p:cNvSpPr txBox="1"/>
          <p:nvPr>
            <p:ph type="title"/>
          </p:nvPr>
        </p:nvSpPr>
        <p:spPr>
          <a:xfrm>
            <a:off x="2600550" y="1872050"/>
            <a:ext cx="14698500" cy="1940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Evaluation</a:t>
            </a:r>
            <a:r>
              <a:rPr lang="en-US" sz="9300">
                <a:solidFill>
                  <a:srgbClr val="4A86E8"/>
                </a:solidFill>
              </a:rPr>
              <a:t> </a:t>
            </a:r>
            <a:r>
              <a:rPr lang="en-US" sz="9300">
                <a:solidFill>
                  <a:srgbClr val="666666"/>
                </a:solidFill>
              </a:rPr>
              <a:t>Criteria</a:t>
            </a:r>
            <a:endParaRPr sz="9300">
              <a:solidFill>
                <a:srgbClr val="666666"/>
              </a:solidFill>
            </a:endParaRPr>
          </a:p>
          <a:p>
            <a:pPr indent="0" lvl="0" marL="0" rtl="0" algn="l">
              <a:spcBef>
                <a:spcPts val="0"/>
              </a:spcBef>
              <a:spcAft>
                <a:spcPts val="0"/>
              </a:spcAft>
              <a:buNone/>
            </a:pPr>
            <a:r>
              <a:rPr lang="en-US" sz="1900">
                <a:solidFill>
                  <a:srgbClr val="666666"/>
                </a:solidFill>
              </a:rPr>
              <a:t>  And… the winners are...</a:t>
            </a:r>
            <a:endParaRPr sz="1900">
              <a:solidFill>
                <a:srgbClr val="666666"/>
              </a:solidFill>
            </a:endParaRPr>
          </a:p>
          <a:p>
            <a:pPr indent="0" lvl="0" marL="0" rtl="0" algn="l">
              <a:spcBef>
                <a:spcPts val="0"/>
              </a:spcBef>
              <a:spcAft>
                <a:spcPts val="0"/>
              </a:spcAft>
              <a:buNone/>
            </a:pPr>
            <a:r>
              <a:rPr lang="en-US" sz="1900">
                <a:solidFill>
                  <a:srgbClr val="666666"/>
                </a:solidFill>
              </a:rPr>
              <a:t>   </a:t>
            </a:r>
            <a:endParaRPr sz="1900">
              <a:solidFill>
                <a:srgbClr val="666666"/>
              </a:solidFill>
            </a:endParaRPr>
          </a:p>
        </p:txBody>
      </p:sp>
      <p:sp>
        <p:nvSpPr>
          <p:cNvPr id="316" name="Google Shape;316;p63"/>
          <p:cNvSpPr txBox="1"/>
          <p:nvPr/>
        </p:nvSpPr>
        <p:spPr>
          <a:xfrm>
            <a:off x="2807500" y="3838400"/>
            <a:ext cx="4229700" cy="19401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B7B7B7"/>
                </a:solidFill>
                <a:latin typeface="Google Sans"/>
                <a:ea typeface="Google Sans"/>
                <a:cs typeface="Google Sans"/>
                <a:sym typeface="Google Sans"/>
              </a:rPr>
              <a:t>Impact [50]</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B7B7B7"/>
              </a:solidFill>
              <a:latin typeface="Google Sans"/>
              <a:ea typeface="Google Sans"/>
              <a:cs typeface="Google Sans"/>
              <a:sym typeface="Google Sans"/>
            </a:endParaRPr>
          </a:p>
        </p:txBody>
      </p:sp>
      <p:sp>
        <p:nvSpPr>
          <p:cNvPr id="317" name="Google Shape;317;p63"/>
          <p:cNvSpPr txBox="1"/>
          <p:nvPr/>
        </p:nvSpPr>
        <p:spPr>
          <a:xfrm>
            <a:off x="9252450" y="3838400"/>
            <a:ext cx="4482300" cy="2052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b="1" lang="en-US" sz="4000">
                <a:solidFill>
                  <a:srgbClr val="B7B7B7"/>
                </a:solidFill>
                <a:latin typeface="Google Sans"/>
                <a:ea typeface="Google Sans"/>
                <a:cs typeface="Google Sans"/>
                <a:sym typeface="Google Sans"/>
              </a:rPr>
              <a:t>Technology [40]</a:t>
            </a:r>
            <a:endParaRPr b="1" sz="4000">
              <a:solidFill>
                <a:srgbClr val="B7B7B7"/>
              </a:solidFill>
              <a:latin typeface="Google Sans"/>
              <a:ea typeface="Google Sans"/>
              <a:cs typeface="Google Sans"/>
              <a:sym typeface="Google Sans"/>
            </a:endParaRPr>
          </a:p>
        </p:txBody>
      </p:sp>
      <p:sp>
        <p:nvSpPr>
          <p:cNvPr id="318" name="Google Shape;318;p63"/>
          <p:cNvSpPr txBox="1"/>
          <p:nvPr/>
        </p:nvSpPr>
        <p:spPr>
          <a:xfrm>
            <a:off x="15980375" y="3838400"/>
            <a:ext cx="4024800" cy="17295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b="1" lang="en-US" sz="4000">
                <a:solidFill>
                  <a:srgbClr val="666666"/>
                </a:solidFill>
                <a:latin typeface="Google Sans"/>
                <a:ea typeface="Google Sans"/>
                <a:cs typeface="Google Sans"/>
                <a:sym typeface="Google Sans"/>
              </a:rPr>
              <a:t>Scalability [10]</a:t>
            </a:r>
            <a:endParaRPr b="1" sz="4000">
              <a:solidFill>
                <a:srgbClr val="666666"/>
              </a:solidFill>
              <a:latin typeface="Google Sans"/>
              <a:ea typeface="Google Sans"/>
              <a:cs typeface="Google Sans"/>
              <a:sym typeface="Google Sans"/>
            </a:endParaRPr>
          </a:p>
        </p:txBody>
      </p:sp>
      <p:sp>
        <p:nvSpPr>
          <p:cNvPr id="319" name="Google Shape;319;p63"/>
          <p:cNvSpPr/>
          <p:nvPr/>
        </p:nvSpPr>
        <p:spPr>
          <a:xfrm>
            <a:off x="17873798" y="4606900"/>
            <a:ext cx="774300" cy="7713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349351"/>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20" name="Google Shape;320;p63"/>
          <p:cNvSpPr/>
          <p:nvPr/>
        </p:nvSpPr>
        <p:spPr>
          <a:xfrm>
            <a:off x="10396174" y="4741973"/>
            <a:ext cx="619200" cy="8505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chemeClr val="accent2"/>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1" name="Google Shape;321;p63"/>
          <p:cNvSpPr/>
          <p:nvPr/>
        </p:nvSpPr>
        <p:spPr>
          <a:xfrm>
            <a:off x="4223542" y="4538961"/>
            <a:ext cx="910500" cy="907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34A85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2" name="Google Shape;322;p63"/>
          <p:cNvSpPr/>
          <p:nvPr/>
        </p:nvSpPr>
        <p:spPr>
          <a:xfrm>
            <a:off x="11299206" y="4820430"/>
            <a:ext cx="850500" cy="6936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A86E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3" name="Google Shape;323;p63"/>
          <p:cNvSpPr/>
          <p:nvPr/>
        </p:nvSpPr>
        <p:spPr>
          <a:xfrm>
            <a:off x="16819419" y="4563699"/>
            <a:ext cx="857700" cy="8577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CCCCCC"/>
              </a:solidFill>
              <a:latin typeface="Calibri"/>
              <a:ea typeface="Calibri"/>
              <a:cs typeface="Calibri"/>
              <a:sym typeface="Calibri"/>
            </a:endParaRPr>
          </a:p>
        </p:txBody>
      </p:sp>
      <p:sp>
        <p:nvSpPr>
          <p:cNvPr id="324" name="Google Shape;324;p63"/>
          <p:cNvSpPr/>
          <p:nvPr/>
        </p:nvSpPr>
        <p:spPr>
          <a:xfrm>
            <a:off x="3296248" y="4694203"/>
            <a:ext cx="851100" cy="5967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F0A60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Font typeface="Calibri"/>
              <a:buNone/>
            </a:pPr>
            <a:r>
              <a:t/>
            </a:r>
            <a:endParaRPr b="0" i="0" sz="4800" u="none" cap="none" strike="noStrike">
              <a:solidFill>
                <a:srgbClr val="B7B7B7"/>
              </a:solidFill>
              <a:latin typeface="Calibri"/>
              <a:ea typeface="Calibri"/>
              <a:cs typeface="Calibri"/>
              <a:sym typeface="Calibri"/>
            </a:endParaRPr>
          </a:p>
        </p:txBody>
      </p:sp>
      <p:sp>
        <p:nvSpPr>
          <p:cNvPr id="325" name="Google Shape;325;p63"/>
          <p:cNvSpPr txBox="1"/>
          <p:nvPr/>
        </p:nvSpPr>
        <p:spPr>
          <a:xfrm>
            <a:off x="901725" y="5749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entry establish a clear challenge faced in the team’s local community? Is it explained in a clear manner?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has been thoroughly tested with real users?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that the solution was iterated upon based on user feedback?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Will this solution improve people’s lives?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Is there evidence of a next step… does the team display a plan for future extension if they were to continue [10]</a:t>
            </a:r>
            <a:endParaRPr sz="2400">
              <a:solidFill>
                <a:srgbClr val="B7B7B7"/>
              </a:solidFill>
              <a:latin typeface="Google Sans"/>
              <a:ea typeface="Google Sans"/>
              <a:cs typeface="Google Sans"/>
              <a:sym typeface="Google Sans"/>
            </a:endParaRPr>
          </a:p>
          <a:p>
            <a:pPr indent="0" lvl="0" marL="0" rtl="0" algn="l">
              <a:spcBef>
                <a:spcPts val="0"/>
              </a:spcBef>
              <a:spcAft>
                <a:spcPts val="0"/>
              </a:spcAft>
              <a:buNone/>
            </a:pPr>
            <a:r>
              <a:t/>
            </a:r>
            <a:endParaRPr sz="2400">
              <a:solidFill>
                <a:srgbClr val="B7B7B7"/>
              </a:solidFill>
              <a:latin typeface="Google Sans"/>
              <a:ea typeface="Google Sans"/>
              <a:cs typeface="Google Sans"/>
              <a:sym typeface="Google Sans"/>
            </a:endParaRPr>
          </a:p>
          <a:p>
            <a:pPr indent="0" lvl="0" marL="0" rtl="0" algn="just">
              <a:spcBef>
                <a:spcPts val="0"/>
              </a:spcBef>
              <a:spcAft>
                <a:spcPts val="0"/>
              </a:spcAft>
              <a:buNone/>
            </a:pPr>
            <a:r>
              <a:t/>
            </a:r>
            <a:endParaRPr sz="2400">
              <a:solidFill>
                <a:srgbClr val="B7B7B7"/>
              </a:solidFill>
              <a:latin typeface="Google Sans"/>
              <a:ea typeface="Google Sans"/>
              <a:cs typeface="Google Sans"/>
              <a:sym typeface="Google Sans"/>
            </a:endParaRPr>
          </a:p>
        </p:txBody>
      </p:sp>
      <p:sp>
        <p:nvSpPr>
          <p:cNvPr id="326" name="Google Shape;326;p63"/>
          <p:cNvSpPr txBox="1"/>
          <p:nvPr/>
        </p:nvSpPr>
        <p:spPr>
          <a:xfrm>
            <a:off x="7783050" y="577820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address the challenge identified by the team?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solution make effective/ appropriate use of the features of the chosen Google Product or platform?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Does the video demonstration show the working application and how a user will interact with the solution? [10]</a:t>
            </a:r>
            <a:endParaRPr sz="2400">
              <a:solidFill>
                <a:srgbClr val="B7B7B7"/>
              </a:solidFill>
              <a:latin typeface="Google Sans"/>
              <a:ea typeface="Google Sans"/>
              <a:cs typeface="Google Sans"/>
              <a:sym typeface="Google Sans"/>
            </a:endParaRPr>
          </a:p>
          <a:p>
            <a:pPr indent="-393700" lvl="1" marL="914400" rtl="0" algn="just">
              <a:spcBef>
                <a:spcPts val="0"/>
              </a:spcBef>
              <a:spcAft>
                <a:spcPts val="0"/>
              </a:spcAft>
              <a:buClr>
                <a:srgbClr val="B7B7B7"/>
              </a:buClr>
              <a:buSzPts val="2400"/>
              <a:buFont typeface="Google Sans"/>
              <a:buAutoNum type="alphaLcPeriod"/>
            </a:pPr>
            <a:r>
              <a:rPr lang="en-US" sz="2400">
                <a:solidFill>
                  <a:srgbClr val="B7B7B7"/>
                </a:solidFill>
                <a:latin typeface="Google Sans"/>
                <a:ea typeface="Google Sans"/>
                <a:cs typeface="Google Sans"/>
                <a:sym typeface="Google Sans"/>
              </a:rPr>
              <a:t>Has the team clearly explained what Google technology they used, why and included guidance on how to run their code? [10]</a:t>
            </a:r>
            <a:endParaRPr sz="2400">
              <a:solidFill>
                <a:srgbClr val="B7B7B7"/>
              </a:solidFill>
              <a:latin typeface="Google Sans"/>
              <a:ea typeface="Google Sans"/>
              <a:cs typeface="Google Sans"/>
              <a:sym typeface="Google Sans"/>
            </a:endParaRPr>
          </a:p>
        </p:txBody>
      </p:sp>
      <p:sp>
        <p:nvSpPr>
          <p:cNvPr id="327" name="Google Shape;327;p63"/>
          <p:cNvSpPr txBox="1"/>
          <p:nvPr/>
        </p:nvSpPr>
        <p:spPr>
          <a:xfrm>
            <a:off x="14385400" y="5747150"/>
            <a:ext cx="6988800" cy="5344800"/>
          </a:xfrm>
          <a:prstGeom prst="rect">
            <a:avLst/>
          </a:prstGeom>
          <a:noFill/>
          <a:ln>
            <a:noFill/>
          </a:ln>
        </p:spPr>
        <p:txBody>
          <a:bodyPr anchorCtr="0" anchor="t" bIns="91400" lIns="91400" spcFirstLastPara="1" rIns="91400" wrap="square" tIns="91400">
            <a:noAutofit/>
          </a:bodyPr>
          <a:lstStyle/>
          <a:p>
            <a:pPr indent="-393700" lvl="1" marL="914400" rtl="0" algn="just">
              <a:spcBef>
                <a:spcPts val="0"/>
              </a:spcBef>
              <a:spcAft>
                <a:spcPts val="0"/>
              </a:spcAft>
              <a:buClr>
                <a:srgbClr val="000000"/>
              </a:buClr>
              <a:buSzPts val="2400"/>
              <a:buFont typeface="Google Sans"/>
              <a:buAutoNum type="alphaLcPeriod"/>
            </a:pPr>
            <a:r>
              <a:rPr lang="en-US" sz="2400">
                <a:highlight>
                  <a:srgbClr val="FFFFFF"/>
                </a:highlight>
                <a:latin typeface="Roboto"/>
                <a:ea typeface="Roboto"/>
                <a:cs typeface="Roboto"/>
                <a:sym typeface="Roboto"/>
              </a:rPr>
              <a:t>Can the technology, in its current form or with minor structural changes, support more users, new regions, and increased scale often attributed with success and growth? [10]"</a:t>
            </a:r>
            <a:endParaRPr sz="24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4"/>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333" name="Google Shape;333;p64"/>
          <p:cNvSpPr txBox="1"/>
          <p:nvPr>
            <p:ph type="title"/>
          </p:nvPr>
        </p:nvSpPr>
        <p:spPr>
          <a:xfrm>
            <a:off x="2661600" y="1872050"/>
            <a:ext cx="13232100" cy="2264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Terms &amp; Conditions</a:t>
            </a:r>
            <a:endParaRPr sz="9300">
              <a:solidFill>
                <a:srgbClr val="666666"/>
              </a:solidFill>
            </a:endParaRPr>
          </a:p>
          <a:p>
            <a:pPr indent="0" lvl="0" marL="0" rtl="0" algn="l">
              <a:spcBef>
                <a:spcPts val="0"/>
              </a:spcBef>
              <a:spcAft>
                <a:spcPts val="0"/>
              </a:spcAft>
              <a:buNone/>
            </a:pPr>
            <a:r>
              <a:rPr lang="en-US" sz="1900">
                <a:solidFill>
                  <a:srgbClr val="666666"/>
                </a:solidFill>
              </a:rPr>
              <a:t>    Bookmark this! </a:t>
            </a:r>
            <a:endParaRPr sz="1900">
              <a:solidFill>
                <a:srgbClr val="666666"/>
              </a:solidFill>
            </a:endParaRPr>
          </a:p>
        </p:txBody>
      </p:sp>
      <p:sp>
        <p:nvSpPr>
          <p:cNvPr id="334" name="Google Shape;334;p64"/>
          <p:cNvSpPr txBox="1"/>
          <p:nvPr/>
        </p:nvSpPr>
        <p:spPr>
          <a:xfrm>
            <a:off x="2661600" y="6059350"/>
            <a:ext cx="14780700" cy="11049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9300">
                <a:solidFill>
                  <a:srgbClr val="666666"/>
                </a:solidFill>
                <a:latin typeface="Google Sans"/>
                <a:ea typeface="Google Sans"/>
                <a:cs typeface="Google Sans"/>
                <a:sym typeface="Google Sans"/>
              </a:rPr>
              <a:t> goo.gle/solutionchallenge/</a:t>
            </a:r>
            <a:endParaRPr b="1" sz="9300">
              <a:solidFill>
                <a:srgbClr val="FFFFFF"/>
              </a:solidFill>
              <a:highlight>
                <a:schemeClr val="accent2"/>
              </a:highlight>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pic>
        <p:nvPicPr>
          <p:cNvPr id="335" name="Google Shape;335;p64"/>
          <p:cNvPicPr preferRelativeResize="0"/>
          <p:nvPr/>
        </p:nvPicPr>
        <p:blipFill>
          <a:blip r:embed="rId3">
            <a:alphaModFix/>
          </a:blip>
          <a:stretch>
            <a:fillRect/>
          </a:stretch>
        </p:blipFill>
        <p:spPr>
          <a:xfrm>
            <a:off x="16133375" y="1571300"/>
            <a:ext cx="4314501" cy="4314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5"/>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341" name="Google Shape;341;p65"/>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5"/>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65"/>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344" name="Google Shape;344;p65"/>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345" name="Google Shape;345;p65"/>
          <p:cNvGrpSpPr/>
          <p:nvPr/>
        </p:nvGrpSpPr>
        <p:grpSpPr>
          <a:xfrm>
            <a:off x="0" y="0"/>
            <a:ext cx="24384000" cy="12946275"/>
            <a:chOff x="0" y="0"/>
            <a:chExt cx="24384000" cy="12946275"/>
          </a:xfrm>
        </p:grpSpPr>
        <p:sp>
          <p:nvSpPr>
            <p:cNvPr id="346" name="Google Shape;346;p65"/>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5"/>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5"/>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5"/>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65"/>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9500">
                <a:solidFill>
                  <a:srgbClr val="4285F4"/>
                </a:solidFill>
              </a:rPr>
              <a:t>Timeframe and Important dates</a:t>
            </a:r>
            <a:endParaRPr sz="9500">
              <a:solidFill>
                <a:srgbClr val="4285F4"/>
              </a:solidFill>
            </a:endParaRPr>
          </a:p>
          <a:p>
            <a:pPr indent="0" lvl="0" marL="0" rtl="0" algn="ctr">
              <a:spcBef>
                <a:spcPts val="0"/>
              </a:spcBef>
              <a:spcAft>
                <a:spcPts val="0"/>
              </a:spcAft>
              <a:buNone/>
            </a:pPr>
            <a:r>
              <a:rPr lang="en-US" sz="9500">
                <a:solidFill>
                  <a:srgbClr val="4285F4"/>
                </a:solidFill>
              </a:rPr>
              <a:t>Google Solution Challenge 2021</a:t>
            </a:r>
            <a:endParaRPr sz="9500">
              <a:solidFill>
                <a:srgbClr val="4285F4"/>
              </a:solidFill>
            </a:endParaRPr>
          </a:p>
          <a:p>
            <a:pPr indent="0" lvl="0" marL="0" rtl="0" algn="l">
              <a:spcBef>
                <a:spcPts val="0"/>
              </a:spcBef>
              <a:spcAft>
                <a:spcPts val="0"/>
              </a:spcAft>
              <a:buNone/>
            </a:pPr>
            <a:r>
              <a:t/>
            </a:r>
            <a:endParaRPr sz="9500">
              <a:solidFill>
                <a:srgbClr val="4285F4"/>
              </a:solidFill>
            </a:endParaRPr>
          </a:p>
        </p:txBody>
      </p:sp>
      <p:grpSp>
        <p:nvGrpSpPr>
          <p:cNvPr id="351" name="Google Shape;351;p65"/>
          <p:cNvGrpSpPr/>
          <p:nvPr/>
        </p:nvGrpSpPr>
        <p:grpSpPr>
          <a:xfrm>
            <a:off x="8714111" y="7485960"/>
            <a:ext cx="9366229" cy="2097596"/>
            <a:chOff x="4526679" y="2800065"/>
            <a:chExt cx="3512292" cy="786589"/>
          </a:xfrm>
        </p:grpSpPr>
        <p:sp>
          <p:nvSpPr>
            <p:cNvPr id="352" name="Google Shape;352;p65"/>
            <p:cNvSpPr/>
            <p:nvPr/>
          </p:nvSpPr>
          <p:spPr>
            <a:xfrm>
              <a:off x="6080571" y="3081753"/>
              <a:ext cx="1958400" cy="133500"/>
            </a:xfrm>
            <a:prstGeom prst="rect">
              <a:avLst/>
            </a:prstGeom>
            <a:solidFill>
              <a:srgbClr val="00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53" name="Google Shape;353;p65"/>
            <p:cNvGrpSpPr/>
            <p:nvPr/>
          </p:nvGrpSpPr>
          <p:grpSpPr>
            <a:xfrm>
              <a:off x="4526679" y="2800065"/>
              <a:ext cx="692700" cy="786589"/>
              <a:chOff x="4526679" y="2800065"/>
              <a:chExt cx="692700" cy="786589"/>
            </a:xfrm>
          </p:grpSpPr>
          <p:grpSp>
            <p:nvGrpSpPr>
              <p:cNvPr id="354" name="Google Shape;354;p65"/>
              <p:cNvGrpSpPr/>
              <p:nvPr/>
            </p:nvGrpSpPr>
            <p:grpSpPr>
              <a:xfrm>
                <a:off x="4808316" y="2800065"/>
                <a:ext cx="92400" cy="359401"/>
                <a:chOff x="845575" y="2563700"/>
                <a:chExt cx="92400" cy="359401"/>
              </a:xfrm>
            </p:grpSpPr>
            <p:cxnSp>
              <p:nvCxnSpPr>
                <p:cNvPr id="355" name="Google Shape;355;p65"/>
                <p:cNvCxnSpPr/>
                <p:nvPr/>
              </p:nvCxnSpPr>
              <p:spPr>
                <a:xfrm>
                  <a:off x="891775" y="2563701"/>
                  <a:ext cx="0" cy="359400"/>
                </a:xfrm>
                <a:prstGeom prst="straightConnector1">
                  <a:avLst/>
                </a:prstGeom>
                <a:noFill/>
                <a:ln cap="flat" cmpd="sng" w="9525">
                  <a:solidFill>
                    <a:srgbClr val="000000"/>
                  </a:solidFill>
                  <a:prstDash val="solid"/>
                  <a:round/>
                  <a:headEnd len="sm" w="sm" type="none"/>
                  <a:tailEnd len="sm" w="sm" type="none"/>
                </a:ln>
              </p:spPr>
            </p:cxnSp>
            <p:sp>
              <p:nvSpPr>
                <p:cNvPr id="356" name="Google Shape;356;p65"/>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57" name="Google Shape;357;p65"/>
              <p:cNvSpPr txBox="1"/>
              <p:nvPr/>
            </p:nvSpPr>
            <p:spPr>
              <a:xfrm>
                <a:off x="4526679" y="3215253"/>
                <a:ext cx="6927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t>
                </a:r>
                <a:endParaRPr b="1" sz="3200">
                  <a:latin typeface="Roboto"/>
                  <a:ea typeface="Roboto"/>
                  <a:cs typeface="Roboto"/>
                  <a:sym typeface="Roboto"/>
                </a:endParaRPr>
              </a:p>
            </p:txBody>
          </p:sp>
        </p:grpSp>
      </p:grpSp>
      <p:grpSp>
        <p:nvGrpSpPr>
          <p:cNvPr id="358" name="Google Shape;358;p65"/>
          <p:cNvGrpSpPr/>
          <p:nvPr/>
        </p:nvGrpSpPr>
        <p:grpSpPr>
          <a:xfrm>
            <a:off x="17121224" y="6915350"/>
            <a:ext cx="7263080" cy="4939134"/>
            <a:chOff x="6433329" y="2586098"/>
            <a:chExt cx="2723621" cy="1852152"/>
          </a:xfrm>
        </p:grpSpPr>
        <p:sp>
          <p:nvSpPr>
            <p:cNvPr id="359" name="Google Shape;359;p65"/>
            <p:cNvSpPr/>
            <p:nvPr/>
          </p:nvSpPr>
          <p:spPr>
            <a:xfrm>
              <a:off x="6807650" y="3079475"/>
              <a:ext cx="2349300" cy="133500"/>
            </a:xfrm>
            <a:prstGeom prst="rect">
              <a:avLst/>
            </a:prstGeom>
            <a:solidFill>
              <a:srgbClr val="FFFF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60" name="Google Shape;360;p65"/>
            <p:cNvGrpSpPr/>
            <p:nvPr/>
          </p:nvGrpSpPr>
          <p:grpSpPr>
            <a:xfrm>
              <a:off x="6433329" y="2586098"/>
              <a:ext cx="2497044" cy="1852152"/>
              <a:chOff x="6433329" y="2586098"/>
              <a:chExt cx="2497044" cy="1852152"/>
            </a:xfrm>
          </p:grpSpPr>
          <p:grpSp>
            <p:nvGrpSpPr>
              <p:cNvPr id="361" name="Google Shape;361;p65"/>
              <p:cNvGrpSpPr/>
              <p:nvPr/>
            </p:nvGrpSpPr>
            <p:grpSpPr>
              <a:xfrm rot="10800000">
                <a:off x="6760035" y="3079467"/>
                <a:ext cx="92400" cy="411825"/>
                <a:chOff x="2070100" y="2563700"/>
                <a:chExt cx="92400" cy="411825"/>
              </a:xfrm>
            </p:grpSpPr>
            <p:cxnSp>
              <p:nvCxnSpPr>
                <p:cNvPr id="362" name="Google Shape;362;p6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3" name="Google Shape;363;p65"/>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64" name="Google Shape;364;p65"/>
              <p:cNvSpPr txBox="1"/>
              <p:nvPr/>
            </p:nvSpPr>
            <p:spPr>
              <a:xfrm>
                <a:off x="6433329" y="2586098"/>
                <a:ext cx="9180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t>
                </a:r>
                <a:endParaRPr b="1" sz="3200">
                  <a:latin typeface="Roboto"/>
                  <a:ea typeface="Roboto"/>
                  <a:cs typeface="Roboto"/>
                  <a:sym typeface="Roboto"/>
                </a:endParaRPr>
              </a:p>
            </p:txBody>
          </p:sp>
          <p:sp>
            <p:nvSpPr>
              <p:cNvPr id="365" name="Google Shape;365;p65"/>
              <p:cNvSpPr txBox="1"/>
              <p:nvPr/>
            </p:nvSpPr>
            <p:spPr>
              <a:xfrm>
                <a:off x="6676773" y="3494450"/>
                <a:ext cx="2253600" cy="943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Demo day</a:t>
                </a:r>
                <a:endParaRPr b="1" sz="3000">
                  <a:latin typeface="Roboto"/>
                  <a:ea typeface="Roboto"/>
                  <a:cs typeface="Roboto"/>
                  <a:sym typeface="Roboto"/>
                </a:endParaRPr>
              </a:p>
              <a:p>
                <a:pPr indent="0" lvl="0" marL="0" rtl="0" algn="l">
                  <a:spcBef>
                    <a:spcPts val="0"/>
                  </a:spcBef>
                  <a:spcAft>
                    <a:spcPts val="0"/>
                  </a:spcAft>
                  <a:buNone/>
                </a:pPr>
                <a:r>
                  <a:t/>
                </a:r>
                <a:endParaRPr b="1" sz="2100">
                  <a:latin typeface="Roboto"/>
                  <a:ea typeface="Roboto"/>
                  <a:cs typeface="Roboto"/>
                  <a:sym typeface="Roboto"/>
                </a:endParaRPr>
              </a:p>
              <a:p>
                <a:pPr indent="0" lvl="0" marL="0" rtl="0" algn="l">
                  <a:spcBef>
                    <a:spcPts val="0"/>
                  </a:spcBef>
                  <a:spcAft>
                    <a:spcPts val="4300"/>
                  </a:spcAft>
                  <a:buNone/>
                </a:pPr>
                <a:r>
                  <a:t/>
                </a:r>
                <a:endParaRPr b="1" sz="2100">
                  <a:latin typeface="Roboto"/>
                  <a:ea typeface="Roboto"/>
                  <a:cs typeface="Roboto"/>
                  <a:sym typeface="Roboto"/>
                </a:endParaRPr>
              </a:p>
            </p:txBody>
          </p:sp>
        </p:grpSp>
      </p:grpSp>
      <p:grpSp>
        <p:nvGrpSpPr>
          <p:cNvPr id="366" name="Google Shape;366;p65"/>
          <p:cNvGrpSpPr/>
          <p:nvPr/>
        </p:nvGrpSpPr>
        <p:grpSpPr>
          <a:xfrm>
            <a:off x="1288125" y="5962618"/>
            <a:ext cx="6882025" cy="3620940"/>
            <a:chOff x="495991" y="2228828"/>
            <a:chExt cx="2580727" cy="1357836"/>
          </a:xfrm>
        </p:grpSpPr>
        <p:sp>
          <p:nvSpPr>
            <p:cNvPr id="367" name="Google Shape;367;p65"/>
            <p:cNvSpPr/>
            <p:nvPr/>
          </p:nvSpPr>
          <p:spPr>
            <a:xfrm>
              <a:off x="932600" y="3079475"/>
              <a:ext cx="1958400" cy="133500"/>
            </a:xfrm>
            <a:prstGeom prst="rect">
              <a:avLst/>
            </a:prstGeom>
            <a:solidFill>
              <a:srgbClr val="FF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68" name="Google Shape;368;p65"/>
            <p:cNvGrpSpPr/>
            <p:nvPr/>
          </p:nvGrpSpPr>
          <p:grpSpPr>
            <a:xfrm>
              <a:off x="495991" y="2228828"/>
              <a:ext cx="2580727" cy="1357836"/>
              <a:chOff x="495991" y="2228828"/>
              <a:chExt cx="2580727" cy="1357836"/>
            </a:xfrm>
          </p:grpSpPr>
          <p:sp>
            <p:nvSpPr>
              <p:cNvPr id="369" name="Google Shape;369;p65"/>
              <p:cNvSpPr txBox="1"/>
              <p:nvPr/>
            </p:nvSpPr>
            <p:spPr>
              <a:xfrm>
                <a:off x="495991" y="3215263"/>
                <a:ext cx="8712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Jan </a:t>
                </a:r>
                <a:r>
                  <a:rPr b="1" lang="en-US" sz="3200">
                    <a:latin typeface="Roboto"/>
                    <a:ea typeface="Roboto"/>
                    <a:cs typeface="Roboto"/>
                    <a:sym typeface="Roboto"/>
                  </a:rPr>
                  <a:t>??</a:t>
                </a:r>
                <a:endParaRPr b="1" sz="3200">
                  <a:latin typeface="Roboto"/>
                  <a:ea typeface="Roboto"/>
                  <a:cs typeface="Roboto"/>
                  <a:sym typeface="Roboto"/>
                </a:endParaRPr>
              </a:p>
            </p:txBody>
          </p:sp>
          <p:grpSp>
            <p:nvGrpSpPr>
              <p:cNvPr id="370" name="Google Shape;370;p65"/>
              <p:cNvGrpSpPr/>
              <p:nvPr/>
            </p:nvGrpSpPr>
            <p:grpSpPr>
              <a:xfrm>
                <a:off x="881025" y="2800065"/>
                <a:ext cx="92400" cy="411825"/>
                <a:chOff x="845575" y="2563700"/>
                <a:chExt cx="92400" cy="411825"/>
              </a:xfrm>
            </p:grpSpPr>
            <p:cxnSp>
              <p:nvCxnSpPr>
                <p:cNvPr id="371" name="Google Shape;371;p6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72" name="Google Shape;372;p65"/>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73" name="Google Shape;373;p65"/>
              <p:cNvSpPr txBox="1"/>
              <p:nvPr/>
            </p:nvSpPr>
            <p:spPr>
              <a:xfrm>
                <a:off x="823118" y="2228828"/>
                <a:ext cx="2253600" cy="5727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The contest begin</a:t>
                </a:r>
                <a:endParaRPr b="1" sz="3000">
                  <a:latin typeface="Roboto"/>
                  <a:ea typeface="Roboto"/>
                  <a:cs typeface="Roboto"/>
                  <a:sym typeface="Roboto"/>
                </a:endParaRPr>
              </a:p>
              <a:p>
                <a:pPr indent="0" lvl="0" marL="0" rtl="0" algn="l">
                  <a:spcBef>
                    <a:spcPts val="0"/>
                  </a:spcBef>
                  <a:spcAft>
                    <a:spcPts val="4300"/>
                  </a:spcAft>
                  <a:buNone/>
                </a:pPr>
                <a:r>
                  <a:t/>
                </a:r>
                <a:endParaRPr b="1" sz="3000">
                  <a:latin typeface="Roboto"/>
                  <a:ea typeface="Roboto"/>
                  <a:cs typeface="Roboto"/>
                  <a:sym typeface="Roboto"/>
                </a:endParaRPr>
              </a:p>
            </p:txBody>
          </p:sp>
        </p:grpSp>
      </p:grpSp>
      <p:grpSp>
        <p:nvGrpSpPr>
          <p:cNvPr id="374" name="Google Shape;374;p65"/>
          <p:cNvGrpSpPr/>
          <p:nvPr/>
        </p:nvGrpSpPr>
        <p:grpSpPr>
          <a:xfrm>
            <a:off x="6700476" y="7226025"/>
            <a:ext cx="6670359" cy="4628459"/>
            <a:chOff x="2525597" y="2702600"/>
            <a:chExt cx="2501353" cy="1735650"/>
          </a:xfrm>
        </p:grpSpPr>
        <p:sp>
          <p:nvSpPr>
            <p:cNvPr id="375" name="Google Shape;375;p65"/>
            <p:cNvSpPr/>
            <p:nvPr/>
          </p:nvSpPr>
          <p:spPr>
            <a:xfrm>
              <a:off x="2890952" y="3079475"/>
              <a:ext cx="1958400" cy="133500"/>
            </a:xfrm>
            <a:prstGeom prst="rect">
              <a:avLst/>
            </a:prstGeom>
            <a:solidFill>
              <a:srgbClr val="00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76" name="Google Shape;376;p65"/>
            <p:cNvGrpSpPr/>
            <p:nvPr/>
          </p:nvGrpSpPr>
          <p:grpSpPr>
            <a:xfrm>
              <a:off x="2525597" y="2702600"/>
              <a:ext cx="2501353" cy="1735650"/>
              <a:chOff x="2525597" y="2702600"/>
              <a:chExt cx="2501353" cy="1735650"/>
            </a:xfrm>
          </p:grpSpPr>
          <p:sp>
            <p:nvSpPr>
              <p:cNvPr id="377" name="Google Shape;377;p65"/>
              <p:cNvSpPr txBox="1"/>
              <p:nvPr/>
            </p:nvSpPr>
            <p:spPr>
              <a:xfrm>
                <a:off x="2525597" y="2702600"/>
                <a:ext cx="9609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March </a:t>
                </a:r>
                <a:r>
                  <a:rPr b="1" lang="en-US" sz="3200">
                    <a:latin typeface="Roboto"/>
                    <a:ea typeface="Roboto"/>
                    <a:cs typeface="Roboto"/>
                    <a:sym typeface="Roboto"/>
                  </a:rPr>
                  <a:t>??</a:t>
                </a:r>
                <a:endParaRPr b="1" sz="3200">
                  <a:latin typeface="Roboto"/>
                  <a:ea typeface="Roboto"/>
                  <a:cs typeface="Roboto"/>
                  <a:sym typeface="Roboto"/>
                </a:endParaRPr>
              </a:p>
            </p:txBody>
          </p:sp>
          <p:grpSp>
            <p:nvGrpSpPr>
              <p:cNvPr id="378" name="Google Shape;378;p65"/>
              <p:cNvGrpSpPr/>
              <p:nvPr/>
            </p:nvGrpSpPr>
            <p:grpSpPr>
              <a:xfrm rot="10800000">
                <a:off x="2849073" y="3079467"/>
                <a:ext cx="92400" cy="411825"/>
                <a:chOff x="2070100" y="2563700"/>
                <a:chExt cx="92400" cy="411825"/>
              </a:xfrm>
            </p:grpSpPr>
            <p:cxnSp>
              <p:nvCxnSpPr>
                <p:cNvPr id="379" name="Google Shape;379;p6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80" name="Google Shape;380;p65"/>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81" name="Google Shape;381;p65"/>
              <p:cNvSpPr txBox="1"/>
              <p:nvPr/>
            </p:nvSpPr>
            <p:spPr>
              <a:xfrm>
                <a:off x="2773350" y="3494450"/>
                <a:ext cx="2253600" cy="943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The contest end</a:t>
                </a:r>
                <a:endParaRPr b="1"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All entries must be submited by 11:59 p.m (PT)</a:t>
                </a:r>
                <a:endParaRPr sz="3000">
                  <a:latin typeface="Roboto"/>
                  <a:ea typeface="Roboto"/>
                  <a:cs typeface="Roboto"/>
                  <a:sym typeface="Roboto"/>
                </a:endParaRPr>
              </a:p>
              <a:p>
                <a:pPr indent="0" lvl="0" marL="0" rtl="0" algn="l">
                  <a:spcBef>
                    <a:spcPts val="0"/>
                  </a:spcBef>
                  <a:spcAft>
                    <a:spcPts val="4300"/>
                  </a:spcAft>
                  <a:buNone/>
                </a:pPr>
                <a:r>
                  <a:t/>
                </a:r>
                <a:endParaRPr b="1" sz="3000">
                  <a:latin typeface="Roboto"/>
                  <a:ea typeface="Roboto"/>
                  <a:cs typeface="Roboto"/>
                  <a:sym typeface="Roboto"/>
                </a:endParaRPr>
              </a:p>
            </p:txBody>
          </p:sp>
        </p:grpSp>
      </p:grpSp>
      <p:sp>
        <p:nvSpPr>
          <p:cNvPr id="382" name="Google Shape;382;p65"/>
          <p:cNvSpPr txBox="1"/>
          <p:nvPr/>
        </p:nvSpPr>
        <p:spPr>
          <a:xfrm>
            <a:off x="9187200" y="4226950"/>
            <a:ext cx="4746900" cy="30906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Judging</a:t>
            </a:r>
            <a:endParaRPr b="1"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Each entry will be judged by a panel of experts from Sponsor or Google Developer Expert program</a:t>
            </a:r>
            <a:endParaRPr sz="3000">
              <a:latin typeface="Roboto"/>
              <a:ea typeface="Roboto"/>
              <a:cs typeface="Roboto"/>
              <a:sym typeface="Roboto"/>
            </a:endParaRPr>
          </a:p>
          <a:p>
            <a:pPr indent="0" lvl="0" marL="0" rtl="0" algn="l">
              <a:spcBef>
                <a:spcPts val="0"/>
              </a:spcBef>
              <a:spcAft>
                <a:spcPts val="0"/>
              </a:spcAft>
              <a:buNone/>
            </a:pPr>
            <a:r>
              <a:t/>
            </a:r>
            <a:endParaRPr b="1" sz="3000">
              <a:latin typeface="Roboto"/>
              <a:ea typeface="Roboto"/>
              <a:cs typeface="Roboto"/>
              <a:sym typeface="Roboto"/>
            </a:endParaRPr>
          </a:p>
          <a:p>
            <a:pPr indent="0" lvl="0" marL="0" rtl="0" algn="l">
              <a:spcBef>
                <a:spcPts val="0"/>
              </a:spcBef>
              <a:spcAft>
                <a:spcPts val="4300"/>
              </a:spcAft>
              <a:buNone/>
            </a:pPr>
            <a:r>
              <a:t/>
            </a:r>
            <a:endParaRPr b="1" sz="3000">
              <a:latin typeface="Roboto"/>
              <a:ea typeface="Roboto"/>
              <a:cs typeface="Roboto"/>
              <a:sym typeface="Roboto"/>
            </a:endParaRPr>
          </a:p>
        </p:txBody>
      </p:sp>
      <p:grpSp>
        <p:nvGrpSpPr>
          <p:cNvPr id="383" name="Google Shape;383;p65"/>
          <p:cNvGrpSpPr/>
          <p:nvPr/>
        </p:nvGrpSpPr>
        <p:grpSpPr>
          <a:xfrm>
            <a:off x="12329474" y="6915350"/>
            <a:ext cx="4791650" cy="4696977"/>
            <a:chOff x="6433329" y="2586098"/>
            <a:chExt cx="1796846" cy="1761345"/>
          </a:xfrm>
        </p:grpSpPr>
        <p:grpSp>
          <p:nvGrpSpPr>
            <p:cNvPr id="384" name="Google Shape;384;p65"/>
            <p:cNvGrpSpPr/>
            <p:nvPr/>
          </p:nvGrpSpPr>
          <p:grpSpPr>
            <a:xfrm rot="10800000">
              <a:off x="6760035" y="3079467"/>
              <a:ext cx="92400" cy="411825"/>
              <a:chOff x="2070100" y="2563700"/>
              <a:chExt cx="92400" cy="411825"/>
            </a:xfrm>
          </p:grpSpPr>
          <p:cxnSp>
            <p:nvCxnSpPr>
              <p:cNvPr id="385" name="Google Shape;385;p6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86" name="Google Shape;386;p65"/>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87" name="Google Shape;387;p65"/>
            <p:cNvSpPr txBox="1"/>
            <p:nvPr/>
          </p:nvSpPr>
          <p:spPr>
            <a:xfrm>
              <a:off x="6433329" y="2586098"/>
              <a:ext cx="9180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t>
              </a:r>
              <a:endParaRPr b="1" sz="3200">
                <a:latin typeface="Roboto"/>
                <a:ea typeface="Roboto"/>
                <a:cs typeface="Roboto"/>
                <a:sym typeface="Roboto"/>
              </a:endParaRPr>
            </a:p>
          </p:txBody>
        </p:sp>
        <p:sp>
          <p:nvSpPr>
            <p:cNvPr id="388" name="Google Shape;388;p65"/>
            <p:cNvSpPr txBox="1"/>
            <p:nvPr/>
          </p:nvSpPr>
          <p:spPr>
            <a:xfrm>
              <a:off x="6676775" y="3560842"/>
              <a:ext cx="1553400" cy="7866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000">
                  <a:latin typeface="Roboto"/>
                  <a:ea typeface="Roboto"/>
                  <a:cs typeface="Roboto"/>
                  <a:sym typeface="Roboto"/>
                </a:rPr>
                <a:t>Selection day</a:t>
              </a:r>
              <a:endParaRPr b="1"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10 entries receive the highest overall scores will be selected as potential winner</a:t>
              </a:r>
              <a:endParaRPr sz="3000">
                <a:latin typeface="Roboto"/>
                <a:ea typeface="Roboto"/>
                <a:cs typeface="Roboto"/>
                <a:sym typeface="Roboto"/>
              </a:endParaRPr>
            </a:p>
            <a:p>
              <a:pPr indent="0" lvl="0" marL="0" rtl="0" algn="l">
                <a:spcBef>
                  <a:spcPts val="0"/>
                </a:spcBef>
                <a:spcAft>
                  <a:spcPts val="0"/>
                </a:spcAft>
                <a:buNone/>
              </a:pPr>
              <a:r>
                <a:t/>
              </a:r>
              <a:endParaRPr b="1" sz="2100">
                <a:latin typeface="Roboto"/>
                <a:ea typeface="Roboto"/>
                <a:cs typeface="Roboto"/>
                <a:sym typeface="Roboto"/>
              </a:endParaRPr>
            </a:p>
            <a:p>
              <a:pPr indent="0" lvl="0" marL="0" rtl="0" algn="l">
                <a:spcBef>
                  <a:spcPts val="0"/>
                </a:spcBef>
                <a:spcAft>
                  <a:spcPts val="0"/>
                </a:spcAft>
                <a:buNone/>
              </a:pPr>
              <a:r>
                <a:t/>
              </a:r>
              <a:endParaRPr b="1" sz="2100">
                <a:latin typeface="Roboto"/>
                <a:ea typeface="Roboto"/>
                <a:cs typeface="Roboto"/>
                <a:sym typeface="Roboto"/>
              </a:endParaRPr>
            </a:p>
            <a:p>
              <a:pPr indent="0" lvl="0" marL="0" rtl="0" algn="l">
                <a:spcBef>
                  <a:spcPts val="0"/>
                </a:spcBef>
                <a:spcAft>
                  <a:spcPts val="4300"/>
                </a:spcAft>
                <a:buNone/>
              </a:pPr>
              <a:r>
                <a:t/>
              </a:r>
              <a:endParaRPr b="1" sz="2100">
                <a:latin typeface="Roboto"/>
                <a:ea typeface="Roboto"/>
                <a:cs typeface="Roboto"/>
                <a:sym typeface="Roboto"/>
              </a:endParaRPr>
            </a:p>
          </p:txBody>
        </p:sp>
      </p:grpSp>
      <p:sp>
        <p:nvSpPr>
          <p:cNvPr id="389" name="Google Shape;389;p65"/>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66"/>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395" name="Google Shape;395;p66"/>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6"/>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6"/>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398" name="Google Shape;398;p66"/>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399" name="Google Shape;399;p66"/>
          <p:cNvGrpSpPr/>
          <p:nvPr/>
        </p:nvGrpSpPr>
        <p:grpSpPr>
          <a:xfrm>
            <a:off x="0" y="0"/>
            <a:ext cx="24384000" cy="12946275"/>
            <a:chOff x="0" y="0"/>
            <a:chExt cx="24384000" cy="12946275"/>
          </a:xfrm>
        </p:grpSpPr>
        <p:sp>
          <p:nvSpPr>
            <p:cNvPr id="400" name="Google Shape;400;p66"/>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6"/>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6"/>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6"/>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66"/>
          <p:cNvSpPr txBox="1"/>
          <p:nvPr>
            <p:ph idx="4294967295" type="body"/>
          </p:nvPr>
        </p:nvSpPr>
        <p:spPr>
          <a:xfrm>
            <a:off x="1741450" y="5330100"/>
            <a:ext cx="18845100" cy="32502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3F3F3F"/>
                </a:solidFill>
              </a:rPr>
              <a:t>To find out when important dates are released for this year’s Solution Challenge, bookmark the </a:t>
            </a:r>
            <a:r>
              <a:rPr lang="en-US" sz="5100" u="sng">
                <a:solidFill>
                  <a:schemeClr val="hlink"/>
                </a:solidFill>
                <a:hlinkClick r:id="rId6"/>
              </a:rPr>
              <a:t>Official </a:t>
            </a:r>
            <a:r>
              <a:rPr lang="en-US" sz="5100" u="sng">
                <a:solidFill>
                  <a:schemeClr val="hlink"/>
                </a:solidFill>
                <a:hlinkClick r:id="rId7"/>
              </a:rPr>
              <a:t>Solution Challenge website</a:t>
            </a:r>
            <a:r>
              <a:rPr lang="en-US" sz="5100">
                <a:solidFill>
                  <a:schemeClr val="accent3"/>
                </a:solidFill>
              </a:rPr>
              <a:t> and check regularly for updates, and </a:t>
            </a:r>
            <a:r>
              <a:rPr lang="en-US" sz="5100" u="sng">
                <a:solidFill>
                  <a:schemeClr val="hlink"/>
                </a:solidFill>
                <a:hlinkClick r:id="rId8"/>
              </a:rPr>
              <a:t>join the PSU DSC</a:t>
            </a:r>
            <a:r>
              <a:rPr lang="en-US" sz="5100">
                <a:solidFill>
                  <a:schemeClr val="accent3"/>
                </a:solidFill>
              </a:rPr>
              <a:t>.</a:t>
            </a:r>
            <a:endParaRPr sz="5100">
              <a:solidFill>
                <a:srgbClr val="3F3F3F"/>
              </a:solidFill>
            </a:endParaRPr>
          </a:p>
        </p:txBody>
      </p:sp>
      <p:sp>
        <p:nvSpPr>
          <p:cNvPr id="405" name="Google Shape;405;p66"/>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
        <p:nvSpPr>
          <p:cNvPr id="406" name="Google Shape;406;p66"/>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9500">
                <a:solidFill>
                  <a:srgbClr val="4285F4"/>
                </a:solidFill>
              </a:rPr>
              <a:t>Timeframe and Important dates</a:t>
            </a:r>
            <a:endParaRPr sz="9500">
              <a:solidFill>
                <a:srgbClr val="4285F4"/>
              </a:solidFill>
            </a:endParaRPr>
          </a:p>
          <a:p>
            <a:pPr indent="0" lvl="0" marL="0" rtl="0" algn="ctr">
              <a:spcBef>
                <a:spcPts val="0"/>
              </a:spcBef>
              <a:spcAft>
                <a:spcPts val="0"/>
              </a:spcAft>
              <a:buNone/>
            </a:pPr>
            <a:r>
              <a:rPr lang="en-US" sz="9500">
                <a:solidFill>
                  <a:srgbClr val="4285F4"/>
                </a:solidFill>
              </a:rPr>
              <a:t>Google Solution Challenge 2021</a:t>
            </a:r>
            <a:endParaRPr sz="9500">
              <a:solidFill>
                <a:srgbClr val="4285F4"/>
              </a:solidFill>
            </a:endParaRPr>
          </a:p>
          <a:p>
            <a:pPr indent="0" lvl="0" marL="0" rtl="0" algn="l">
              <a:spcBef>
                <a:spcPts val="0"/>
              </a:spcBef>
              <a:spcAft>
                <a:spcPts val="0"/>
              </a:spcAft>
              <a:buNone/>
            </a:pPr>
            <a:r>
              <a:t/>
            </a:r>
            <a:endParaRPr sz="9500">
              <a:solidFill>
                <a:srgbClr val="4285F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7"/>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412" name="Google Shape;412;p67"/>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7"/>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67"/>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415" name="Google Shape;415;p67"/>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416" name="Google Shape;416;p67"/>
          <p:cNvGrpSpPr/>
          <p:nvPr/>
        </p:nvGrpSpPr>
        <p:grpSpPr>
          <a:xfrm>
            <a:off x="0" y="0"/>
            <a:ext cx="24384000" cy="12946275"/>
            <a:chOff x="0" y="0"/>
            <a:chExt cx="24384000" cy="12946275"/>
          </a:xfrm>
        </p:grpSpPr>
        <p:sp>
          <p:nvSpPr>
            <p:cNvPr id="417" name="Google Shape;417;p67"/>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7"/>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7"/>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7"/>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67"/>
          <p:cNvSpPr txBox="1"/>
          <p:nvPr>
            <p:ph idx="4294967295" type="title"/>
          </p:nvPr>
        </p:nvSpPr>
        <p:spPr>
          <a:xfrm>
            <a:off x="110692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Benefits of Participating</a:t>
            </a:r>
            <a:endParaRPr>
              <a:solidFill>
                <a:srgbClr val="4285F4"/>
              </a:solidFill>
            </a:endParaRPr>
          </a:p>
          <a:p>
            <a:pPr indent="0" lvl="0" marL="0" rtl="0" algn="l">
              <a:spcBef>
                <a:spcPts val="0"/>
              </a:spcBef>
              <a:spcAft>
                <a:spcPts val="0"/>
              </a:spcAft>
              <a:buNone/>
            </a:pPr>
            <a:r>
              <a:rPr lang="en-US">
                <a:solidFill>
                  <a:srgbClr val="4285F4"/>
                </a:solidFill>
              </a:rPr>
              <a:t>In the Solution Challenge 2021</a:t>
            </a:r>
            <a:endParaRPr>
              <a:solidFill>
                <a:srgbClr val="4285F4"/>
              </a:solidFill>
            </a:endParaRPr>
          </a:p>
        </p:txBody>
      </p:sp>
      <p:sp>
        <p:nvSpPr>
          <p:cNvPr id="422" name="Google Shape;422;p67"/>
          <p:cNvSpPr txBox="1"/>
          <p:nvPr>
            <p:ph idx="4294967295" type="body"/>
          </p:nvPr>
        </p:nvSpPr>
        <p:spPr>
          <a:xfrm>
            <a:off x="1741450" y="5072475"/>
            <a:ext cx="19887300" cy="6695700"/>
          </a:xfrm>
          <a:prstGeom prst="rect">
            <a:avLst/>
          </a:prstGeom>
        </p:spPr>
        <p:txBody>
          <a:bodyPr anchorCtr="0" anchor="t" bIns="0" lIns="0" spcFirstLastPara="1" rIns="0" wrap="square" tIns="0">
            <a:noAutofit/>
          </a:bodyPr>
          <a:lstStyle/>
          <a:p>
            <a:pPr indent="-552450" lvl="0" marL="1828800" rtl="0" algn="l">
              <a:spcBef>
                <a:spcPts val="0"/>
              </a:spcBef>
              <a:spcAft>
                <a:spcPts val="0"/>
              </a:spcAft>
              <a:buClr>
                <a:srgbClr val="3F3F3F"/>
              </a:buClr>
              <a:buSzPts val="5100"/>
              <a:buChar char="●"/>
            </a:pPr>
            <a:r>
              <a:rPr lang="en-US" sz="5100">
                <a:solidFill>
                  <a:srgbClr val="3F3F3F"/>
                </a:solidFill>
              </a:rPr>
              <a:t>Networking with Googlers, Experts and big companies</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Mentor from Google Expert Program</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Use Google technology for free</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Learn new skills and technologies </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Push yourself out of comfort zone</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Actually build an amazing project</a:t>
            </a:r>
            <a:endParaRPr sz="5100">
              <a:solidFill>
                <a:srgbClr val="3F3F3F"/>
              </a:solidFill>
            </a:endParaRPr>
          </a:p>
          <a:p>
            <a:pPr indent="-552450" lvl="0" marL="1828800" rtl="0" algn="l">
              <a:spcBef>
                <a:spcPts val="0"/>
              </a:spcBef>
              <a:spcAft>
                <a:spcPts val="0"/>
              </a:spcAft>
              <a:buClr>
                <a:srgbClr val="3F3F3F"/>
              </a:buClr>
              <a:buSzPts val="5100"/>
              <a:buChar char="●"/>
            </a:pPr>
            <a:r>
              <a:rPr lang="en-US" sz="5100">
                <a:solidFill>
                  <a:srgbClr val="3F3F3F"/>
                </a:solidFill>
              </a:rPr>
              <a:t>Many more opportunities...</a:t>
            </a:r>
            <a:endParaRPr sz="5100">
              <a:solidFill>
                <a:srgbClr val="3F3F3F"/>
              </a:solidFill>
            </a:endParaRPr>
          </a:p>
        </p:txBody>
      </p:sp>
      <p:sp>
        <p:nvSpPr>
          <p:cNvPr id="423" name="Google Shape;423;p67"/>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8"/>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429" name="Google Shape;429;p68"/>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8"/>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68"/>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432" name="Google Shape;432;p68"/>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433" name="Google Shape;433;p68"/>
          <p:cNvGrpSpPr/>
          <p:nvPr/>
        </p:nvGrpSpPr>
        <p:grpSpPr>
          <a:xfrm>
            <a:off x="0" y="0"/>
            <a:ext cx="24384000" cy="12946275"/>
            <a:chOff x="0" y="0"/>
            <a:chExt cx="24384000" cy="12946275"/>
          </a:xfrm>
        </p:grpSpPr>
        <p:sp>
          <p:nvSpPr>
            <p:cNvPr id="434" name="Google Shape;434;p68"/>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8"/>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8"/>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8"/>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68"/>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How to Register with a DSC</a:t>
            </a:r>
            <a:endParaRPr>
              <a:solidFill>
                <a:srgbClr val="4285F4"/>
              </a:solidFill>
            </a:endParaRPr>
          </a:p>
        </p:txBody>
      </p:sp>
      <p:sp>
        <p:nvSpPr>
          <p:cNvPr id="439" name="Google Shape;439;p68"/>
          <p:cNvSpPr txBox="1"/>
          <p:nvPr>
            <p:ph idx="4294967295" type="body"/>
          </p:nvPr>
        </p:nvSpPr>
        <p:spPr>
          <a:xfrm>
            <a:off x="1741450" y="3184075"/>
            <a:ext cx="18845100" cy="5396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3F3F3F"/>
                </a:solidFill>
              </a:rPr>
              <a:t>Go to </a:t>
            </a:r>
            <a:r>
              <a:rPr lang="en-US" sz="5100" u="sng">
                <a:solidFill>
                  <a:schemeClr val="hlink"/>
                </a:solidFill>
                <a:hlinkClick r:id="rId7"/>
              </a:rPr>
              <a:t>dsc.community.dev</a:t>
            </a:r>
            <a:endParaRPr sz="5100">
              <a:solidFill>
                <a:srgbClr val="3F3F3F"/>
              </a:solidFill>
            </a:endParaRPr>
          </a:p>
        </p:txBody>
      </p:sp>
      <p:pic>
        <p:nvPicPr>
          <p:cNvPr id="440" name="Google Shape;440;p68"/>
          <p:cNvPicPr preferRelativeResize="0"/>
          <p:nvPr/>
        </p:nvPicPr>
        <p:blipFill>
          <a:blip r:embed="rId8">
            <a:alphaModFix/>
          </a:blip>
          <a:stretch>
            <a:fillRect/>
          </a:stretch>
        </p:blipFill>
        <p:spPr>
          <a:xfrm>
            <a:off x="6157500" y="4279125"/>
            <a:ext cx="12933324" cy="7924225"/>
          </a:xfrm>
          <a:prstGeom prst="rect">
            <a:avLst/>
          </a:prstGeom>
          <a:noFill/>
          <a:ln>
            <a:noFill/>
          </a:ln>
        </p:spPr>
      </p:pic>
      <p:sp>
        <p:nvSpPr>
          <p:cNvPr id="441" name="Google Shape;441;p68"/>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9"/>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447" name="Google Shape;447;p69"/>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9"/>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69"/>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450" name="Google Shape;450;p69"/>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451" name="Google Shape;451;p69"/>
          <p:cNvGrpSpPr/>
          <p:nvPr/>
        </p:nvGrpSpPr>
        <p:grpSpPr>
          <a:xfrm>
            <a:off x="0" y="0"/>
            <a:ext cx="24384000" cy="12946275"/>
            <a:chOff x="0" y="0"/>
            <a:chExt cx="24384000" cy="12946275"/>
          </a:xfrm>
        </p:grpSpPr>
        <p:sp>
          <p:nvSpPr>
            <p:cNvPr id="452" name="Google Shape;452;p69"/>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9"/>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9"/>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9"/>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69"/>
          <p:cNvSpPr txBox="1"/>
          <p:nvPr>
            <p:ph idx="4294967295" type="body"/>
          </p:nvPr>
        </p:nvSpPr>
        <p:spPr>
          <a:xfrm>
            <a:off x="1741450" y="3184075"/>
            <a:ext cx="18845100" cy="5396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3F3F3F"/>
                </a:solidFill>
              </a:rPr>
              <a:t>Go to dsc.community.dev</a:t>
            </a:r>
            <a:endParaRPr sz="5100">
              <a:solidFill>
                <a:srgbClr val="3F3F3F"/>
              </a:solidFill>
            </a:endParaRPr>
          </a:p>
        </p:txBody>
      </p:sp>
      <p:pic>
        <p:nvPicPr>
          <p:cNvPr id="457" name="Google Shape;457;p69"/>
          <p:cNvPicPr preferRelativeResize="0"/>
          <p:nvPr/>
        </p:nvPicPr>
        <p:blipFill>
          <a:blip r:embed="rId7">
            <a:alphaModFix/>
          </a:blip>
          <a:stretch>
            <a:fillRect/>
          </a:stretch>
        </p:blipFill>
        <p:spPr>
          <a:xfrm>
            <a:off x="6035216" y="4273375"/>
            <a:ext cx="13742825" cy="7929965"/>
          </a:xfrm>
          <a:prstGeom prst="rect">
            <a:avLst/>
          </a:prstGeom>
          <a:noFill/>
          <a:ln>
            <a:noFill/>
          </a:ln>
        </p:spPr>
      </p:pic>
      <p:sp>
        <p:nvSpPr>
          <p:cNvPr id="458" name="Google Shape;458;p69"/>
          <p:cNvSpPr/>
          <p:nvPr/>
        </p:nvSpPr>
        <p:spPr>
          <a:xfrm>
            <a:off x="12770575" y="10940125"/>
            <a:ext cx="1510500" cy="74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9"/>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How to Register with a DSC</a:t>
            </a:r>
            <a:endParaRPr>
              <a:solidFill>
                <a:srgbClr val="4285F4"/>
              </a:solidFill>
            </a:endParaRPr>
          </a:p>
        </p:txBody>
      </p:sp>
      <p:sp>
        <p:nvSpPr>
          <p:cNvPr id="460" name="Google Shape;460;p69"/>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52"/>
          <p:cNvSpPr txBox="1"/>
          <p:nvPr>
            <p:ph type="title"/>
          </p:nvPr>
        </p:nvSpPr>
        <p:spPr>
          <a:xfrm>
            <a:off x="2155850" y="4708450"/>
            <a:ext cx="12287100" cy="1688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b="1" lang="en-US">
                <a:solidFill>
                  <a:schemeClr val="accent2"/>
                </a:solidFill>
              </a:rPr>
              <a:t>Solution Challenge</a:t>
            </a:r>
            <a:endParaRPr b="1">
              <a:solidFill>
                <a:schemeClr val="accent2"/>
              </a:solidFill>
            </a:endParaRPr>
          </a:p>
        </p:txBody>
      </p:sp>
      <p:sp>
        <p:nvSpPr>
          <p:cNvPr id="209" name="Google Shape;209;p52"/>
          <p:cNvSpPr txBox="1"/>
          <p:nvPr>
            <p:ph idx="2" type="title"/>
          </p:nvPr>
        </p:nvSpPr>
        <p:spPr>
          <a:xfrm>
            <a:off x="2155850" y="6879149"/>
            <a:ext cx="11988000" cy="16881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a:t>Enabling student developers across the globe to build real solutions for real problems.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0"/>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466" name="Google Shape;466;p70"/>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0"/>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70"/>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grpSp>
        <p:nvGrpSpPr>
          <p:cNvPr id="469" name="Google Shape;469;p70"/>
          <p:cNvGrpSpPr/>
          <p:nvPr/>
        </p:nvGrpSpPr>
        <p:grpSpPr>
          <a:xfrm>
            <a:off x="0" y="0"/>
            <a:ext cx="24384000" cy="12946275"/>
            <a:chOff x="0" y="0"/>
            <a:chExt cx="24384000" cy="12946275"/>
          </a:xfrm>
        </p:grpSpPr>
        <p:sp>
          <p:nvSpPr>
            <p:cNvPr id="470" name="Google Shape;470;p70"/>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0"/>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0"/>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70"/>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Solution Challenge 2021 Topic:</a:t>
            </a:r>
            <a:endParaRPr>
              <a:solidFill>
                <a:srgbClr val="4285F4"/>
              </a:solidFill>
            </a:endParaRPr>
          </a:p>
          <a:p>
            <a:pPr indent="0" lvl="0" marL="0" rtl="0" algn="l">
              <a:spcBef>
                <a:spcPts val="0"/>
              </a:spcBef>
              <a:spcAft>
                <a:spcPts val="0"/>
              </a:spcAft>
              <a:buNone/>
            </a:pPr>
            <a:r>
              <a:rPr lang="en-US">
                <a:solidFill>
                  <a:srgbClr val="4285F4"/>
                </a:solidFill>
              </a:rPr>
              <a:t>United Nations Goals</a:t>
            </a:r>
            <a:endParaRPr>
              <a:solidFill>
                <a:srgbClr val="4285F4"/>
              </a:solidFill>
            </a:endParaRPr>
          </a:p>
        </p:txBody>
      </p:sp>
      <p:sp>
        <p:nvSpPr>
          <p:cNvPr id="475" name="Google Shape;475;p70"/>
          <p:cNvSpPr txBox="1"/>
          <p:nvPr>
            <p:ph idx="4294967295" type="body"/>
          </p:nvPr>
        </p:nvSpPr>
        <p:spPr>
          <a:xfrm>
            <a:off x="19275491" y="9359950"/>
            <a:ext cx="4800900" cy="2843400"/>
          </a:xfrm>
          <a:prstGeom prst="rect">
            <a:avLst/>
          </a:prstGeom>
        </p:spPr>
        <p:txBody>
          <a:bodyPr anchorCtr="0" anchor="t" bIns="0" lIns="0" spcFirstLastPara="1" rIns="0" wrap="square" tIns="0">
            <a:noAutofit/>
          </a:bodyPr>
          <a:lstStyle/>
          <a:p>
            <a:pPr indent="-704850" lvl="0" marL="457200" rtl="0" algn="l">
              <a:spcBef>
                <a:spcPts val="0"/>
              </a:spcBef>
              <a:spcAft>
                <a:spcPts val="0"/>
              </a:spcAft>
              <a:buClr>
                <a:srgbClr val="000000"/>
              </a:buClr>
              <a:buSzPts val="7500"/>
              <a:buChar char="+"/>
            </a:pPr>
            <a:r>
              <a:rPr i="1" lang="en-US" sz="7500">
                <a:solidFill>
                  <a:srgbClr val="000000"/>
                </a:solidFill>
              </a:rPr>
              <a:t>more!!</a:t>
            </a:r>
            <a:endParaRPr i="1" sz="7500">
              <a:solidFill>
                <a:srgbClr val="000000"/>
              </a:solidFill>
            </a:endParaRPr>
          </a:p>
          <a:p>
            <a:pPr indent="0" lvl="0" marL="457200" rtl="0" algn="l">
              <a:spcBef>
                <a:spcPts val="0"/>
              </a:spcBef>
              <a:spcAft>
                <a:spcPts val="0"/>
              </a:spcAft>
              <a:buNone/>
            </a:pPr>
            <a:r>
              <a:t/>
            </a:r>
            <a:endParaRPr i="1" sz="7500">
              <a:solidFill>
                <a:srgbClr val="000000"/>
              </a:solidFill>
            </a:endParaRPr>
          </a:p>
        </p:txBody>
      </p:sp>
      <p:sp>
        <p:nvSpPr>
          <p:cNvPr id="476" name="Google Shape;476;p70"/>
          <p:cNvSpPr txBox="1"/>
          <p:nvPr>
            <p:ph idx="4294967295" type="body"/>
          </p:nvPr>
        </p:nvSpPr>
        <p:spPr>
          <a:xfrm>
            <a:off x="1063775" y="4617700"/>
            <a:ext cx="18892200" cy="665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434343"/>
                </a:solidFill>
              </a:rPr>
              <a:t>Your Solution Challenge 2021 project must align with </a:t>
            </a:r>
            <a:r>
              <a:rPr b="1" lang="en-US" sz="5100">
                <a:solidFill>
                  <a:srgbClr val="434343"/>
                </a:solidFill>
              </a:rPr>
              <a:t>one </a:t>
            </a:r>
            <a:r>
              <a:rPr lang="en-US" sz="5100">
                <a:solidFill>
                  <a:srgbClr val="434343"/>
                </a:solidFill>
              </a:rPr>
              <a:t>of the </a:t>
            </a:r>
            <a:r>
              <a:rPr lang="en-US" sz="5100" u="sng">
                <a:solidFill>
                  <a:schemeClr val="hlink"/>
                </a:solidFill>
                <a:hlinkClick r:id="rId5"/>
              </a:rPr>
              <a:t>17 United Nations Goals listed here</a:t>
            </a:r>
            <a:endParaRPr sz="5100">
              <a:solidFill>
                <a:srgbClr val="434343"/>
              </a:solidFill>
            </a:endParaRPr>
          </a:p>
          <a:p>
            <a:pPr indent="0" lvl="0" marL="457200" rtl="0" algn="l">
              <a:spcBef>
                <a:spcPts val="0"/>
              </a:spcBef>
              <a:spcAft>
                <a:spcPts val="0"/>
              </a:spcAft>
              <a:buNone/>
            </a:pPr>
            <a:r>
              <a:t/>
            </a:r>
            <a:endParaRPr sz="5100">
              <a:solidFill>
                <a:srgbClr val="434343"/>
              </a:solidFill>
            </a:endParaRPr>
          </a:p>
        </p:txBody>
      </p:sp>
      <p:pic>
        <p:nvPicPr>
          <p:cNvPr id="477" name="Google Shape;477;p70"/>
          <p:cNvPicPr preferRelativeResize="0"/>
          <p:nvPr/>
        </p:nvPicPr>
        <p:blipFill>
          <a:blip r:embed="rId6">
            <a:alphaModFix/>
          </a:blip>
          <a:stretch>
            <a:fillRect/>
          </a:stretch>
        </p:blipFill>
        <p:spPr>
          <a:xfrm>
            <a:off x="1063763" y="6601288"/>
            <a:ext cx="17421225" cy="6619875"/>
          </a:xfrm>
          <a:prstGeom prst="rect">
            <a:avLst/>
          </a:prstGeom>
          <a:noFill/>
          <a:ln>
            <a:noFill/>
          </a:ln>
        </p:spPr>
      </p:pic>
      <p:pic>
        <p:nvPicPr>
          <p:cNvPr id="478" name="Google Shape;478;p70"/>
          <p:cNvPicPr preferRelativeResize="0"/>
          <p:nvPr/>
        </p:nvPicPr>
        <p:blipFill>
          <a:blip r:embed="rId7">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1"/>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484" name="Google Shape;484;p71"/>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1"/>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71"/>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grpSp>
        <p:nvGrpSpPr>
          <p:cNvPr id="487" name="Google Shape;487;p71"/>
          <p:cNvGrpSpPr/>
          <p:nvPr/>
        </p:nvGrpSpPr>
        <p:grpSpPr>
          <a:xfrm>
            <a:off x="0" y="0"/>
            <a:ext cx="24384000" cy="12946275"/>
            <a:chOff x="0" y="0"/>
            <a:chExt cx="24384000" cy="12946275"/>
          </a:xfrm>
        </p:grpSpPr>
        <p:sp>
          <p:nvSpPr>
            <p:cNvPr id="488" name="Google Shape;488;p71"/>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1"/>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1"/>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1"/>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71"/>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United Nations Goals</a:t>
            </a:r>
            <a:endParaRPr>
              <a:solidFill>
                <a:srgbClr val="4285F4"/>
              </a:solidFill>
            </a:endParaRPr>
          </a:p>
        </p:txBody>
      </p:sp>
      <p:sp>
        <p:nvSpPr>
          <p:cNvPr id="493" name="Google Shape;493;p71"/>
          <p:cNvSpPr txBox="1"/>
          <p:nvPr>
            <p:ph idx="4294967295" type="body"/>
          </p:nvPr>
        </p:nvSpPr>
        <p:spPr>
          <a:xfrm>
            <a:off x="1063775" y="3533313"/>
            <a:ext cx="18892200" cy="7736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US" sz="5100">
                <a:solidFill>
                  <a:srgbClr val="434343"/>
                </a:solidFill>
              </a:rPr>
              <a:t>If you can, try to pick 1 to 3 UN Goals that look interesting to you from the </a:t>
            </a:r>
            <a:r>
              <a:rPr lang="en-US" sz="5100" u="sng">
                <a:solidFill>
                  <a:schemeClr val="hlink"/>
                </a:solidFill>
                <a:hlinkClick r:id="rId6"/>
              </a:rPr>
              <a:t>page</a:t>
            </a:r>
            <a:r>
              <a:rPr lang="en-US" sz="5100">
                <a:solidFill>
                  <a:srgbClr val="434343"/>
                </a:solidFill>
              </a:rPr>
              <a:t> while we visit it together</a:t>
            </a:r>
            <a:endParaRPr sz="5100">
              <a:solidFill>
                <a:srgbClr val="434343"/>
              </a:solidFill>
            </a:endParaRPr>
          </a:p>
        </p:txBody>
      </p:sp>
      <p:pic>
        <p:nvPicPr>
          <p:cNvPr id="494" name="Google Shape;494;p71"/>
          <p:cNvPicPr preferRelativeResize="0"/>
          <p:nvPr/>
        </p:nvPicPr>
        <p:blipFill>
          <a:blip r:embed="rId7">
            <a:alphaModFix/>
          </a:blip>
          <a:stretch>
            <a:fillRect/>
          </a:stretch>
        </p:blipFill>
        <p:spPr>
          <a:xfrm>
            <a:off x="2766278" y="5663449"/>
            <a:ext cx="3489850" cy="6737830"/>
          </a:xfrm>
          <a:prstGeom prst="rect">
            <a:avLst/>
          </a:prstGeom>
          <a:noFill/>
          <a:ln>
            <a:noFill/>
          </a:ln>
        </p:spPr>
      </p:pic>
      <p:pic>
        <p:nvPicPr>
          <p:cNvPr id="495" name="Google Shape;495;p71"/>
          <p:cNvPicPr preferRelativeResize="0"/>
          <p:nvPr/>
        </p:nvPicPr>
        <p:blipFill>
          <a:blip r:embed="rId8">
            <a:alphaModFix/>
          </a:blip>
          <a:stretch>
            <a:fillRect/>
          </a:stretch>
        </p:blipFill>
        <p:spPr>
          <a:xfrm>
            <a:off x="21535140" y="117375"/>
            <a:ext cx="2725310" cy="3179299"/>
          </a:xfrm>
          <a:prstGeom prst="rect">
            <a:avLst/>
          </a:prstGeom>
          <a:noFill/>
          <a:ln>
            <a:noFill/>
          </a:ln>
        </p:spPr>
      </p:pic>
      <p:pic>
        <p:nvPicPr>
          <p:cNvPr id="496" name="Google Shape;496;p71"/>
          <p:cNvPicPr preferRelativeResize="0"/>
          <p:nvPr/>
        </p:nvPicPr>
        <p:blipFill>
          <a:blip r:embed="rId9">
            <a:alphaModFix/>
          </a:blip>
          <a:stretch>
            <a:fillRect/>
          </a:stretch>
        </p:blipFill>
        <p:spPr>
          <a:xfrm>
            <a:off x="8677038" y="5663205"/>
            <a:ext cx="4013750" cy="6738315"/>
          </a:xfrm>
          <a:prstGeom prst="rect">
            <a:avLst/>
          </a:prstGeom>
          <a:noFill/>
          <a:ln>
            <a:noFill/>
          </a:ln>
        </p:spPr>
      </p:pic>
      <p:pic>
        <p:nvPicPr>
          <p:cNvPr id="497" name="Google Shape;497;p71"/>
          <p:cNvPicPr preferRelativeResize="0"/>
          <p:nvPr/>
        </p:nvPicPr>
        <p:blipFill>
          <a:blip r:embed="rId10">
            <a:alphaModFix/>
          </a:blip>
          <a:stretch>
            <a:fillRect/>
          </a:stretch>
        </p:blipFill>
        <p:spPr>
          <a:xfrm>
            <a:off x="15111700" y="5634957"/>
            <a:ext cx="3489850" cy="67948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1" name="Shape 501"/>
        <p:cNvGrpSpPr/>
        <p:nvPr/>
      </p:nvGrpSpPr>
      <p:grpSpPr>
        <a:xfrm>
          <a:off x="0" y="0"/>
          <a:ext cx="0" cy="0"/>
          <a:chOff x="0" y="0"/>
          <a:chExt cx="0" cy="0"/>
        </a:xfrm>
      </p:grpSpPr>
      <p:pic>
        <p:nvPicPr>
          <p:cNvPr id="502" name="Google Shape;502;p72" title="Zippy // (Previously, CoronAI)">
            <a:hlinkClick r:id="rId3"/>
          </p:cNvPr>
          <p:cNvPicPr preferRelativeResize="0"/>
          <p:nvPr/>
        </p:nvPicPr>
        <p:blipFill>
          <a:blip r:embed="rId4">
            <a:alphaModFix/>
          </a:blip>
          <a:stretch>
            <a:fillRect/>
          </a:stretch>
        </p:blipFill>
        <p:spPr>
          <a:xfrm>
            <a:off x="3048000" y="0"/>
            <a:ext cx="18288000" cy="13716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3"/>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508" name="Google Shape;508;p73"/>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3"/>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73"/>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511" name="Google Shape;511;p73"/>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sp>
        <p:nvSpPr>
          <p:cNvPr id="512" name="Google Shape;512;p73"/>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CoronAI</a:t>
            </a:r>
            <a:endParaRPr>
              <a:solidFill>
                <a:srgbClr val="4285F4"/>
              </a:solidFill>
            </a:endParaRPr>
          </a:p>
        </p:txBody>
      </p:sp>
      <p:pic>
        <p:nvPicPr>
          <p:cNvPr id="513" name="Google Shape;513;p73"/>
          <p:cNvPicPr preferRelativeResize="0"/>
          <p:nvPr/>
        </p:nvPicPr>
        <p:blipFill>
          <a:blip r:embed="rId6">
            <a:alphaModFix/>
          </a:blip>
          <a:stretch>
            <a:fillRect/>
          </a:stretch>
        </p:blipFill>
        <p:spPr>
          <a:xfrm>
            <a:off x="1545775" y="4468900"/>
            <a:ext cx="9475001" cy="6291750"/>
          </a:xfrm>
          <a:prstGeom prst="rect">
            <a:avLst/>
          </a:prstGeom>
          <a:noFill/>
          <a:ln>
            <a:noFill/>
          </a:ln>
        </p:spPr>
      </p:pic>
      <p:pic>
        <p:nvPicPr>
          <p:cNvPr id="514" name="Google Shape;514;p73"/>
          <p:cNvPicPr preferRelativeResize="0"/>
          <p:nvPr/>
        </p:nvPicPr>
        <p:blipFill rotWithShape="1">
          <a:blip r:embed="rId7">
            <a:alphaModFix/>
          </a:blip>
          <a:srcRect b="0" l="0" r="29213" t="30376"/>
          <a:stretch/>
        </p:blipFill>
        <p:spPr>
          <a:xfrm>
            <a:off x="21822300" y="116325"/>
            <a:ext cx="2424197" cy="3179303"/>
          </a:xfrm>
          <a:prstGeom prst="rect">
            <a:avLst/>
          </a:prstGeom>
          <a:noFill/>
          <a:ln>
            <a:noFill/>
          </a:ln>
        </p:spPr>
      </p:pic>
      <p:pic>
        <p:nvPicPr>
          <p:cNvPr id="515" name="Google Shape;515;p73"/>
          <p:cNvPicPr preferRelativeResize="0"/>
          <p:nvPr/>
        </p:nvPicPr>
        <p:blipFill>
          <a:blip r:embed="rId8">
            <a:alphaModFix/>
          </a:blip>
          <a:stretch>
            <a:fillRect/>
          </a:stretch>
        </p:blipFill>
        <p:spPr>
          <a:xfrm>
            <a:off x="12314088" y="4662025"/>
            <a:ext cx="9039225" cy="590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4"/>
          <p:cNvPicPr preferRelativeResize="0"/>
          <p:nvPr/>
        </p:nvPicPr>
        <p:blipFill>
          <a:blip r:embed="rId3">
            <a:alphaModFix/>
          </a:blip>
          <a:stretch>
            <a:fillRect/>
          </a:stretch>
        </p:blipFill>
        <p:spPr>
          <a:xfrm>
            <a:off x="0" y="0"/>
            <a:ext cx="24384000" cy="13728692"/>
          </a:xfrm>
          <a:prstGeom prst="rect">
            <a:avLst/>
          </a:prstGeom>
          <a:noFill/>
          <a:ln>
            <a:noFill/>
          </a:ln>
        </p:spPr>
      </p:pic>
      <p:pic>
        <p:nvPicPr>
          <p:cNvPr id="521" name="Google Shape;521;p74"/>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sp>
        <p:nvSpPr>
          <p:cNvPr id="522" name="Google Shape;522;p74"/>
          <p:cNvSpPr txBox="1"/>
          <p:nvPr/>
        </p:nvSpPr>
        <p:spPr>
          <a:xfrm>
            <a:off x="5307600" y="914725"/>
            <a:ext cx="13768800" cy="15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800">
                <a:solidFill>
                  <a:srgbClr val="FF9900"/>
                </a:solidFill>
                <a:latin typeface="Google Sans"/>
                <a:ea typeface="Google Sans"/>
                <a:cs typeface="Google Sans"/>
                <a:sym typeface="Google Sans"/>
              </a:rPr>
              <a:t>Identifying a Problem</a:t>
            </a:r>
            <a:endParaRPr sz="10800">
              <a:solidFill>
                <a:srgbClr val="FF9900"/>
              </a:solidFill>
              <a:latin typeface="Google Sans"/>
              <a:ea typeface="Google Sans"/>
              <a:cs typeface="Google Sans"/>
              <a:sym typeface="Google Sans"/>
            </a:endParaRPr>
          </a:p>
        </p:txBody>
      </p:sp>
      <p:sp>
        <p:nvSpPr>
          <p:cNvPr id="523" name="Google Shape;523;p74"/>
          <p:cNvSpPr txBox="1"/>
          <p:nvPr/>
        </p:nvSpPr>
        <p:spPr>
          <a:xfrm>
            <a:off x="16854975" y="6810950"/>
            <a:ext cx="6005100" cy="5057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spcBef>
                <a:spcPts val="0"/>
              </a:spcBef>
              <a:spcAft>
                <a:spcPts val="0"/>
              </a:spcAft>
              <a:buNone/>
            </a:pPr>
            <a:r>
              <a:rPr lang="en-US" sz="5000">
                <a:solidFill>
                  <a:srgbClr val="FF9900"/>
                </a:solidFill>
                <a:latin typeface="Google Sans"/>
                <a:ea typeface="Google Sans"/>
                <a:cs typeface="Google Sans"/>
                <a:sym typeface="Google Sans"/>
              </a:rPr>
              <a:t>Ask:</a:t>
            </a:r>
            <a:endParaRPr sz="5000">
              <a:solidFill>
                <a:srgbClr val="FF9900"/>
              </a:solidFill>
              <a:latin typeface="Google Sans"/>
              <a:ea typeface="Google Sans"/>
              <a:cs typeface="Google Sans"/>
              <a:sym typeface="Google Sans"/>
            </a:endParaRPr>
          </a:p>
          <a:p>
            <a:pPr indent="0" lvl="0" marL="914400" rtl="0" algn="l">
              <a:spcBef>
                <a:spcPts val="0"/>
              </a:spcBef>
              <a:spcAft>
                <a:spcPts val="0"/>
              </a:spcAft>
              <a:buNone/>
            </a:pPr>
            <a:r>
              <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Professors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Local businesses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Non-profit orgs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Friends &amp; Family</a:t>
            </a:r>
            <a:endParaRPr sz="5000">
              <a:solidFill>
                <a:srgbClr val="FF9900"/>
              </a:solidFill>
              <a:latin typeface="Google Sans"/>
              <a:ea typeface="Google Sans"/>
              <a:cs typeface="Google Sans"/>
              <a:sym typeface="Google Sans"/>
            </a:endParaRPr>
          </a:p>
        </p:txBody>
      </p:sp>
      <p:sp>
        <p:nvSpPr>
          <p:cNvPr id="524" name="Google Shape;524;p74"/>
          <p:cNvSpPr txBox="1"/>
          <p:nvPr/>
        </p:nvSpPr>
        <p:spPr>
          <a:xfrm>
            <a:off x="782550" y="3719975"/>
            <a:ext cx="15151200" cy="7300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4200">
                <a:solidFill>
                  <a:srgbClr val="E69138"/>
                </a:solidFill>
              </a:rPr>
              <a:t>“</a:t>
            </a:r>
            <a:r>
              <a:rPr lang="en-US" sz="4200">
                <a:solidFill>
                  <a:srgbClr val="E69138"/>
                </a:solidFill>
              </a:rPr>
              <a:t>What problems or challenges do you face daily</a:t>
            </a:r>
            <a:r>
              <a:rPr lang="en-US" sz="4200">
                <a:solidFill>
                  <a:srgbClr val="E69138"/>
                </a:solidFill>
              </a:rPr>
              <a:t>?”</a:t>
            </a:r>
            <a:endParaRPr sz="4200">
              <a:solidFill>
                <a:srgbClr val="E69138"/>
              </a:solidFill>
            </a:endParaRPr>
          </a:p>
        </p:txBody>
      </p:sp>
      <p:pic>
        <p:nvPicPr>
          <p:cNvPr id="525" name="Google Shape;525;p74"/>
          <p:cNvPicPr preferRelativeResize="0"/>
          <p:nvPr/>
        </p:nvPicPr>
        <p:blipFill>
          <a:blip r:embed="rId5">
            <a:alphaModFix/>
          </a:blip>
          <a:stretch>
            <a:fillRect/>
          </a:stretch>
        </p:blipFill>
        <p:spPr>
          <a:xfrm>
            <a:off x="782546" y="5330100"/>
            <a:ext cx="6607775" cy="4954124"/>
          </a:xfrm>
          <a:prstGeom prst="rect">
            <a:avLst/>
          </a:prstGeom>
          <a:noFill/>
          <a:ln>
            <a:noFill/>
          </a:ln>
        </p:spPr>
      </p:pic>
      <p:pic>
        <p:nvPicPr>
          <p:cNvPr id="526" name="Google Shape;526;p74"/>
          <p:cNvPicPr preferRelativeResize="0"/>
          <p:nvPr/>
        </p:nvPicPr>
        <p:blipFill>
          <a:blip r:embed="rId6">
            <a:alphaModFix/>
          </a:blip>
          <a:stretch>
            <a:fillRect/>
          </a:stretch>
        </p:blipFill>
        <p:spPr>
          <a:xfrm>
            <a:off x="8329613" y="5278475"/>
            <a:ext cx="7586064" cy="5057376"/>
          </a:xfrm>
          <a:prstGeom prst="rect">
            <a:avLst/>
          </a:prstGeom>
          <a:noFill/>
          <a:ln>
            <a:noFill/>
          </a:ln>
        </p:spPr>
      </p:pic>
      <p:pic>
        <p:nvPicPr>
          <p:cNvPr id="527" name="Google Shape;527;p74"/>
          <p:cNvPicPr preferRelativeResize="0"/>
          <p:nvPr/>
        </p:nvPicPr>
        <p:blipFill rotWithShape="1">
          <a:blip r:embed="rId7">
            <a:alphaModFix/>
          </a:blip>
          <a:srcRect b="0" l="0" r="0" t="0"/>
          <a:stretch/>
        </p:blipFill>
        <p:spPr>
          <a:xfrm>
            <a:off x="1106926" y="12328863"/>
            <a:ext cx="5368397" cy="491775"/>
          </a:xfrm>
          <a:prstGeom prst="rect">
            <a:avLst/>
          </a:prstGeom>
          <a:noFill/>
          <a:ln>
            <a:noFill/>
          </a:ln>
        </p:spPr>
      </p:pic>
      <p:pic>
        <p:nvPicPr>
          <p:cNvPr id="528" name="Google Shape;528;p74"/>
          <p:cNvPicPr preferRelativeResize="0"/>
          <p:nvPr/>
        </p:nvPicPr>
        <p:blipFill rotWithShape="1">
          <a:blip r:embed="rId8">
            <a:alphaModFix/>
          </a:blip>
          <a:srcRect b="0" l="0" r="29213" t="30376"/>
          <a:stretch/>
        </p:blipFill>
        <p:spPr>
          <a:xfrm>
            <a:off x="21822300" y="116325"/>
            <a:ext cx="2424197" cy="3179303"/>
          </a:xfrm>
          <a:prstGeom prst="rect">
            <a:avLst/>
          </a:prstGeom>
          <a:noFill/>
          <a:ln>
            <a:noFill/>
          </a:ln>
        </p:spPr>
      </p:pic>
      <p:sp>
        <p:nvSpPr>
          <p:cNvPr id="529" name="Google Shape;529;p74"/>
          <p:cNvSpPr/>
          <p:nvPr/>
        </p:nvSpPr>
        <p:spPr>
          <a:xfrm>
            <a:off x="802525" y="3064225"/>
            <a:ext cx="15151200" cy="65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5"/>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535" name="Google Shape;535;p75"/>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5"/>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5"/>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538" name="Google Shape;538;p75"/>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539" name="Google Shape;539;p75"/>
          <p:cNvGrpSpPr/>
          <p:nvPr/>
        </p:nvGrpSpPr>
        <p:grpSpPr>
          <a:xfrm>
            <a:off x="0" y="0"/>
            <a:ext cx="24384000" cy="12946275"/>
            <a:chOff x="0" y="0"/>
            <a:chExt cx="24384000" cy="12946275"/>
          </a:xfrm>
        </p:grpSpPr>
        <p:sp>
          <p:nvSpPr>
            <p:cNvPr id="540" name="Google Shape;540;p75"/>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5"/>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5"/>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75"/>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100">
                <a:solidFill>
                  <a:srgbClr val="3F3F3F"/>
                </a:solidFill>
              </a:rPr>
              <a:t>Example:</a:t>
            </a:r>
            <a:endParaRPr b="1" sz="5100">
              <a:solidFill>
                <a:srgbClr val="3F3F3F"/>
              </a:solidFill>
            </a:endParaRPr>
          </a:p>
          <a:p>
            <a:pPr indent="0" lvl="0" marL="0" rtl="0" algn="l">
              <a:spcBef>
                <a:spcPts val="0"/>
              </a:spcBef>
              <a:spcAft>
                <a:spcPts val="0"/>
              </a:spcAft>
              <a:buNone/>
            </a:pPr>
            <a:r>
              <a:rPr lang="en-US" sz="5100">
                <a:solidFill>
                  <a:srgbClr val="3F3F3F"/>
                </a:solidFill>
              </a:rPr>
              <a:t>A</a:t>
            </a:r>
            <a:r>
              <a:rPr lang="en-US" sz="5100">
                <a:solidFill>
                  <a:srgbClr val="3F3F3F"/>
                </a:solidFill>
              </a:rPr>
              <a:t>sk your professor these questions:</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i="1" lang="en-US" sz="5100">
                <a:solidFill>
                  <a:srgbClr val="3F3F3F"/>
                </a:solidFill>
              </a:rPr>
              <a:t>Where do you spend most of your time at work (this can be virtual)?</a:t>
            </a:r>
            <a:endParaRPr i="1" sz="5100">
              <a:solidFill>
                <a:srgbClr val="3F3F3F"/>
              </a:solidFill>
            </a:endParaRPr>
          </a:p>
          <a:p>
            <a:pPr indent="0" lvl="0" marL="0" rtl="0" algn="l">
              <a:spcBef>
                <a:spcPts val="0"/>
              </a:spcBef>
              <a:spcAft>
                <a:spcPts val="0"/>
              </a:spcAft>
              <a:buNone/>
            </a:pPr>
            <a:r>
              <a:rPr i="1" lang="en-US" sz="5100">
                <a:solidFill>
                  <a:srgbClr val="3F3F3F"/>
                </a:solidFill>
              </a:rPr>
              <a:t>What do you find most difficult in your job?</a:t>
            </a:r>
            <a:endParaRPr i="1" sz="5100">
              <a:solidFill>
                <a:srgbClr val="3F3F3F"/>
              </a:solidFill>
            </a:endParaRPr>
          </a:p>
          <a:p>
            <a:pPr indent="0" lvl="0" marL="0" rtl="0" algn="l">
              <a:spcBef>
                <a:spcPts val="0"/>
              </a:spcBef>
              <a:spcAft>
                <a:spcPts val="0"/>
              </a:spcAft>
              <a:buNone/>
            </a:pPr>
            <a:r>
              <a:rPr i="1" lang="en-US" sz="5100">
                <a:solidFill>
                  <a:srgbClr val="3F3F3F"/>
                </a:solidFill>
              </a:rPr>
              <a:t>What tools do you wish you had available?</a:t>
            </a:r>
            <a:endParaRPr i="1" sz="5100">
              <a:solidFill>
                <a:srgbClr val="3F3F3F"/>
              </a:solidFill>
            </a:endParaRPr>
          </a:p>
        </p:txBody>
      </p:sp>
      <p:pic>
        <p:nvPicPr>
          <p:cNvPr id="545" name="Google Shape;545;p75"/>
          <p:cNvPicPr preferRelativeResize="0"/>
          <p:nvPr/>
        </p:nvPicPr>
        <p:blipFill>
          <a:blip r:embed="rId7">
            <a:alphaModFix/>
          </a:blip>
          <a:stretch>
            <a:fillRect/>
          </a:stretch>
        </p:blipFill>
        <p:spPr>
          <a:xfrm>
            <a:off x="16676575" y="7879425"/>
            <a:ext cx="6237850" cy="3740275"/>
          </a:xfrm>
          <a:prstGeom prst="rect">
            <a:avLst/>
          </a:prstGeom>
          <a:noFill/>
          <a:ln>
            <a:noFill/>
          </a:ln>
        </p:spPr>
      </p:pic>
      <p:sp>
        <p:nvSpPr>
          <p:cNvPr id="546" name="Google Shape;546;p75"/>
          <p:cNvSpPr txBox="1"/>
          <p:nvPr>
            <p:ph idx="4294967295" type="body"/>
          </p:nvPr>
        </p:nvSpPr>
        <p:spPr>
          <a:xfrm>
            <a:off x="7777925" y="11600800"/>
            <a:ext cx="14529900" cy="194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100">
                <a:solidFill>
                  <a:srgbClr val="3F3F3F"/>
                </a:solidFill>
              </a:rPr>
              <a:t>Source: </a:t>
            </a:r>
            <a:r>
              <a:rPr b="1" lang="en-US" sz="5100" u="sng">
                <a:solidFill>
                  <a:schemeClr val="hlink"/>
                </a:solidFill>
                <a:hlinkClick r:id="rId8"/>
              </a:rPr>
              <a:t>DSC Solution Challenge: How to identify a problem (great video)</a:t>
            </a:r>
            <a:endParaRPr i="1" sz="5100">
              <a:solidFill>
                <a:srgbClr val="3F3F3F"/>
              </a:solidFill>
            </a:endParaRPr>
          </a:p>
        </p:txBody>
      </p:sp>
      <p:pic>
        <p:nvPicPr>
          <p:cNvPr id="547" name="Google Shape;547;p75"/>
          <p:cNvPicPr preferRelativeResize="0"/>
          <p:nvPr/>
        </p:nvPicPr>
        <p:blipFill rotWithShape="1">
          <a:blip r:embed="rId9">
            <a:alphaModFix/>
          </a:blip>
          <a:srcRect b="0" l="0" r="29213" t="30376"/>
          <a:stretch/>
        </p:blipFill>
        <p:spPr>
          <a:xfrm>
            <a:off x="21760650" y="184950"/>
            <a:ext cx="2424197" cy="31793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6"/>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553" name="Google Shape;553;p76"/>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6"/>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76"/>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556" name="Google Shape;556;p76"/>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557" name="Google Shape;557;p76"/>
          <p:cNvGrpSpPr/>
          <p:nvPr/>
        </p:nvGrpSpPr>
        <p:grpSpPr>
          <a:xfrm>
            <a:off x="0" y="0"/>
            <a:ext cx="24384000" cy="12946275"/>
            <a:chOff x="0" y="0"/>
            <a:chExt cx="24384000" cy="12946275"/>
          </a:xfrm>
        </p:grpSpPr>
        <p:sp>
          <p:nvSpPr>
            <p:cNvPr id="558" name="Google Shape;558;p76"/>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6"/>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6"/>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6"/>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6"/>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Defining Your Solution</a:t>
            </a:r>
            <a:endParaRPr>
              <a:solidFill>
                <a:srgbClr val="4285F4"/>
              </a:solidFill>
            </a:endParaRPr>
          </a:p>
        </p:txBody>
      </p:sp>
      <p:sp>
        <p:nvSpPr>
          <p:cNvPr id="563" name="Google Shape;563;p76"/>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The best thing you can do to help define your solution is to</a:t>
            </a:r>
            <a:endParaRPr sz="5100">
              <a:solidFill>
                <a:srgbClr val="3F3F3F"/>
              </a:solidFill>
            </a:endParaRPr>
          </a:p>
          <a:p>
            <a:pPr indent="0" lvl="0" marL="0" rtl="0" algn="l">
              <a:spcBef>
                <a:spcPts val="0"/>
              </a:spcBef>
              <a:spcAft>
                <a:spcPts val="0"/>
              </a:spcAft>
              <a:buNone/>
            </a:pPr>
            <a:r>
              <a:rPr lang="en-US" sz="5100">
                <a:solidFill>
                  <a:srgbClr val="3F3F3F"/>
                </a:solidFill>
              </a:rPr>
              <a:t>c</a:t>
            </a:r>
            <a:r>
              <a:rPr lang="en-US" sz="5100">
                <a:solidFill>
                  <a:srgbClr val="3F3F3F"/>
                </a:solidFill>
              </a:rPr>
              <a:t>learly define the </a:t>
            </a:r>
            <a:r>
              <a:rPr b="1" lang="en-US" sz="5100">
                <a:solidFill>
                  <a:srgbClr val="3F3F3F"/>
                </a:solidFill>
              </a:rPr>
              <a:t>problem </a:t>
            </a:r>
            <a:r>
              <a:rPr lang="en-US" sz="5100">
                <a:solidFill>
                  <a:srgbClr val="3F3F3F"/>
                </a:solidFill>
              </a:rPr>
              <a:t>you are trying to solve.</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b="1" lang="en-US" sz="5100">
                <a:solidFill>
                  <a:srgbClr val="3F3F3F"/>
                </a:solidFill>
              </a:rPr>
              <a:t>Skipping</a:t>
            </a:r>
            <a:r>
              <a:rPr lang="en-US" sz="5100">
                <a:solidFill>
                  <a:srgbClr val="3F3F3F"/>
                </a:solidFill>
              </a:rPr>
              <a:t> over the </a:t>
            </a:r>
            <a:r>
              <a:rPr b="1" lang="en-US" sz="5100">
                <a:solidFill>
                  <a:srgbClr val="3F3F3F"/>
                </a:solidFill>
              </a:rPr>
              <a:t>problem-definition</a:t>
            </a:r>
            <a:r>
              <a:rPr lang="en-US" sz="5100">
                <a:solidFill>
                  <a:srgbClr val="3F3F3F"/>
                </a:solidFill>
              </a:rPr>
              <a:t> step and trying to build a solution right away will make your project </a:t>
            </a:r>
            <a:r>
              <a:rPr b="1" lang="en-US" sz="5100">
                <a:solidFill>
                  <a:srgbClr val="3F3F3F"/>
                </a:solidFill>
              </a:rPr>
              <a:t>messy and confusing</a:t>
            </a:r>
            <a:r>
              <a:rPr lang="en-US" sz="5100">
                <a:solidFill>
                  <a:srgbClr val="3F3F3F"/>
                </a:solidFill>
              </a:rPr>
              <a:t>.</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We still have plenty of time before the Solution Challenge, so let’s focus on </a:t>
            </a:r>
            <a:r>
              <a:rPr b="1" lang="en-US" sz="5100">
                <a:solidFill>
                  <a:srgbClr val="3F3F3F"/>
                </a:solidFill>
              </a:rPr>
              <a:t>finding problems and defining them</a:t>
            </a:r>
            <a:r>
              <a:rPr lang="en-US" sz="5100">
                <a:solidFill>
                  <a:srgbClr val="3F3F3F"/>
                </a:solidFill>
              </a:rPr>
              <a:t>, together!</a:t>
            </a:r>
            <a:endParaRPr sz="5100">
              <a:solidFill>
                <a:srgbClr val="3F3F3F"/>
              </a:solidFill>
            </a:endParaRPr>
          </a:p>
        </p:txBody>
      </p:sp>
      <p:sp>
        <p:nvSpPr>
          <p:cNvPr id="564" name="Google Shape;564;p76"/>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7"/>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570" name="Google Shape;570;p77"/>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77"/>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573" name="Google Shape;573;p77"/>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574" name="Google Shape;574;p77"/>
          <p:cNvGrpSpPr/>
          <p:nvPr/>
        </p:nvGrpSpPr>
        <p:grpSpPr>
          <a:xfrm>
            <a:off x="0" y="0"/>
            <a:ext cx="24384000" cy="12946275"/>
            <a:chOff x="0" y="0"/>
            <a:chExt cx="24384000" cy="12946275"/>
          </a:xfrm>
        </p:grpSpPr>
        <p:sp>
          <p:nvSpPr>
            <p:cNvPr id="575" name="Google Shape;575;p77"/>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7"/>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7"/>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77"/>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Defining Your Solution</a:t>
            </a:r>
            <a:endParaRPr>
              <a:solidFill>
                <a:srgbClr val="4285F4"/>
              </a:solidFill>
            </a:endParaRPr>
          </a:p>
        </p:txBody>
      </p:sp>
      <p:sp>
        <p:nvSpPr>
          <p:cNvPr id="580" name="Google Shape;580;p77"/>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chemeClr val="accent3"/>
                </a:solidFill>
              </a:rPr>
              <a:t>After you’ve </a:t>
            </a:r>
            <a:r>
              <a:rPr b="1" lang="en-US" sz="5100">
                <a:solidFill>
                  <a:schemeClr val="accent3"/>
                </a:solidFill>
              </a:rPr>
              <a:t>found a problem</a:t>
            </a:r>
            <a:r>
              <a:rPr lang="en-US" sz="5100">
                <a:solidFill>
                  <a:schemeClr val="accent3"/>
                </a:solidFill>
              </a:rPr>
              <a:t> in your community, ask the people dealing with the problem some </a:t>
            </a:r>
            <a:r>
              <a:rPr b="1" lang="en-US" sz="5100">
                <a:solidFill>
                  <a:schemeClr val="accent3"/>
                </a:solidFill>
              </a:rPr>
              <a:t>good questions</a:t>
            </a:r>
            <a:r>
              <a:rPr lang="en-US" sz="5100">
                <a:solidFill>
                  <a:schemeClr val="accent3"/>
                </a:solidFill>
              </a:rPr>
              <a:t>:</a:t>
            </a:r>
            <a:endParaRPr sz="5100">
              <a:solidFill>
                <a:schemeClr val="accent3"/>
              </a:solidFill>
            </a:endParaRPr>
          </a:p>
          <a:p>
            <a:pPr indent="0" lvl="0" marL="0" rtl="0" algn="l">
              <a:spcBef>
                <a:spcPts val="0"/>
              </a:spcBef>
              <a:spcAft>
                <a:spcPts val="0"/>
              </a:spcAft>
              <a:buNone/>
            </a:pPr>
            <a:r>
              <a:t/>
            </a:r>
            <a:endParaRPr i="1" sz="5100">
              <a:solidFill>
                <a:schemeClr val="accent3"/>
              </a:solidFill>
            </a:endParaRPr>
          </a:p>
          <a:p>
            <a:pPr indent="0" lvl="0" marL="0" rtl="0" algn="l">
              <a:spcBef>
                <a:spcPts val="0"/>
              </a:spcBef>
              <a:spcAft>
                <a:spcPts val="0"/>
              </a:spcAft>
              <a:buClr>
                <a:schemeClr val="dk1"/>
              </a:buClr>
              <a:buSzPts val="1100"/>
              <a:buFont typeface="Arial"/>
              <a:buNone/>
            </a:pPr>
            <a:r>
              <a:rPr i="1" lang="en-US" sz="5100">
                <a:solidFill>
                  <a:schemeClr val="accent3"/>
                </a:solidFill>
              </a:rPr>
              <a:t>What is the problem? Who is dealing with it? Why does it happen? Where does it happen? How does it begin? What would a complete solution look like?</a:t>
            </a:r>
            <a:endParaRPr i="1" sz="5100">
              <a:solidFill>
                <a:srgbClr val="3F3F3F"/>
              </a:solidFill>
            </a:endParaRPr>
          </a:p>
        </p:txBody>
      </p:sp>
      <p:sp>
        <p:nvSpPr>
          <p:cNvPr id="581" name="Google Shape;581;p77"/>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latin typeface="Google Sans"/>
                <a:ea typeface="Google Sans"/>
                <a:cs typeface="Google Sans"/>
                <a:sym typeface="Google Sans"/>
              </a:rPr>
              <a:t>(Tuan)</a:t>
            </a:r>
            <a:endParaRPr sz="5100">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8"/>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587" name="Google Shape;587;p78"/>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8"/>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78"/>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590" name="Google Shape;590;p78"/>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591" name="Google Shape;591;p78"/>
          <p:cNvGrpSpPr/>
          <p:nvPr/>
        </p:nvGrpSpPr>
        <p:grpSpPr>
          <a:xfrm>
            <a:off x="0" y="0"/>
            <a:ext cx="24384000" cy="12946275"/>
            <a:chOff x="0" y="0"/>
            <a:chExt cx="24384000" cy="12946275"/>
          </a:xfrm>
        </p:grpSpPr>
        <p:sp>
          <p:nvSpPr>
            <p:cNvPr id="592" name="Google Shape;592;p78"/>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8"/>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78"/>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Forming a Team</a:t>
            </a:r>
            <a:endParaRPr>
              <a:solidFill>
                <a:srgbClr val="4285F4"/>
              </a:solidFill>
            </a:endParaRPr>
          </a:p>
        </p:txBody>
      </p:sp>
      <p:sp>
        <p:nvSpPr>
          <p:cNvPr id="597" name="Google Shape;597;p78"/>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You can have </a:t>
            </a:r>
            <a:r>
              <a:rPr b="1" lang="en-US" sz="5100">
                <a:solidFill>
                  <a:srgbClr val="3F3F3F"/>
                </a:solidFill>
              </a:rPr>
              <a:t>up to 4 members </a:t>
            </a:r>
            <a:r>
              <a:rPr lang="en-US" sz="5100">
                <a:solidFill>
                  <a:srgbClr val="3F3F3F"/>
                </a:solidFill>
              </a:rPr>
              <a:t>on your team. We recommend</a:t>
            </a:r>
            <a:endParaRPr sz="5100">
              <a:solidFill>
                <a:srgbClr val="3F3F3F"/>
              </a:solidFill>
            </a:endParaRPr>
          </a:p>
          <a:p>
            <a:pPr indent="0" lvl="0" marL="0" rtl="0" algn="l">
              <a:spcBef>
                <a:spcPts val="0"/>
              </a:spcBef>
              <a:spcAft>
                <a:spcPts val="0"/>
              </a:spcAft>
              <a:buNone/>
            </a:pPr>
            <a:r>
              <a:rPr lang="en-US" sz="5100">
                <a:solidFill>
                  <a:srgbClr val="3F3F3F"/>
                </a:solidFill>
              </a:rPr>
              <a:t>having 4 team members so you have </a:t>
            </a:r>
            <a:r>
              <a:rPr b="1" lang="en-US" sz="5100">
                <a:solidFill>
                  <a:srgbClr val="3F3F3F"/>
                </a:solidFill>
              </a:rPr>
              <a:t>as many smart brains</a:t>
            </a:r>
            <a:r>
              <a:rPr lang="en-US" sz="5100">
                <a:solidFill>
                  <a:srgbClr val="3F3F3F"/>
                </a:solidFill>
              </a:rPr>
              <a:t> </a:t>
            </a:r>
            <a:r>
              <a:rPr lang="en-US" sz="5100">
                <a:solidFill>
                  <a:srgbClr val="3F3F3F"/>
                </a:solidFill>
              </a:rPr>
              <a:t>as possible!</a:t>
            </a:r>
            <a:endParaRPr sz="5100">
              <a:solidFill>
                <a:srgbClr val="3F3F3F"/>
              </a:solidFill>
            </a:endParaRPr>
          </a:p>
          <a:p>
            <a:pPr indent="0" lvl="0" marL="0" rtl="0" algn="l">
              <a:spcBef>
                <a:spcPts val="0"/>
              </a:spcBef>
              <a:spcAft>
                <a:spcPts val="0"/>
              </a:spcAft>
              <a:buNone/>
            </a:pPr>
            <a:r>
              <a:t/>
            </a:r>
            <a:endParaRPr sz="5100">
              <a:solidFill>
                <a:srgbClr val="3F3F3F"/>
              </a:solidFill>
            </a:endParaRPr>
          </a:p>
        </p:txBody>
      </p:sp>
      <p:pic>
        <p:nvPicPr>
          <p:cNvPr id="598" name="Google Shape;598;p78"/>
          <p:cNvPicPr preferRelativeResize="0"/>
          <p:nvPr/>
        </p:nvPicPr>
        <p:blipFill>
          <a:blip r:embed="rId6">
            <a:alphaModFix/>
          </a:blip>
          <a:stretch>
            <a:fillRect/>
          </a:stretch>
        </p:blipFill>
        <p:spPr>
          <a:xfrm>
            <a:off x="6475325" y="6974153"/>
            <a:ext cx="4949293" cy="5524300"/>
          </a:xfrm>
          <a:prstGeom prst="rect">
            <a:avLst/>
          </a:prstGeom>
          <a:noFill/>
          <a:ln>
            <a:noFill/>
          </a:ln>
        </p:spPr>
      </p:pic>
      <p:pic>
        <p:nvPicPr>
          <p:cNvPr id="599" name="Google Shape;599;p78"/>
          <p:cNvPicPr preferRelativeResize="0"/>
          <p:nvPr/>
        </p:nvPicPr>
        <p:blipFill>
          <a:blip r:embed="rId6">
            <a:alphaModFix/>
          </a:blip>
          <a:stretch>
            <a:fillRect/>
          </a:stretch>
        </p:blipFill>
        <p:spPr>
          <a:xfrm rot="554469">
            <a:off x="11651876" y="6404259"/>
            <a:ext cx="4721437" cy="5269972"/>
          </a:xfrm>
          <a:prstGeom prst="rect">
            <a:avLst/>
          </a:prstGeom>
          <a:noFill/>
          <a:ln>
            <a:noFill/>
          </a:ln>
        </p:spPr>
      </p:pic>
      <p:pic>
        <p:nvPicPr>
          <p:cNvPr id="600" name="Google Shape;600;p78"/>
          <p:cNvPicPr preferRelativeResize="0"/>
          <p:nvPr/>
        </p:nvPicPr>
        <p:blipFill>
          <a:blip r:embed="rId6">
            <a:alphaModFix/>
          </a:blip>
          <a:stretch>
            <a:fillRect/>
          </a:stretch>
        </p:blipFill>
        <p:spPr>
          <a:xfrm rot="340774">
            <a:off x="16433734" y="6933895"/>
            <a:ext cx="5219385" cy="5825786"/>
          </a:xfrm>
          <a:prstGeom prst="rect">
            <a:avLst/>
          </a:prstGeom>
          <a:noFill/>
          <a:ln>
            <a:noFill/>
          </a:ln>
        </p:spPr>
      </p:pic>
      <p:pic>
        <p:nvPicPr>
          <p:cNvPr id="601" name="Google Shape;601;p78"/>
          <p:cNvPicPr preferRelativeResize="0"/>
          <p:nvPr/>
        </p:nvPicPr>
        <p:blipFill>
          <a:blip r:embed="rId6">
            <a:alphaModFix/>
          </a:blip>
          <a:stretch>
            <a:fillRect/>
          </a:stretch>
        </p:blipFill>
        <p:spPr>
          <a:xfrm rot="-208638">
            <a:off x="1598476" y="6935127"/>
            <a:ext cx="4535491" cy="5062424"/>
          </a:xfrm>
          <a:prstGeom prst="rect">
            <a:avLst/>
          </a:prstGeom>
          <a:noFill/>
          <a:ln>
            <a:noFill/>
          </a:ln>
        </p:spPr>
      </p:pic>
      <p:pic>
        <p:nvPicPr>
          <p:cNvPr id="602" name="Google Shape;602;p78"/>
          <p:cNvPicPr preferRelativeResize="0"/>
          <p:nvPr/>
        </p:nvPicPr>
        <p:blipFill>
          <a:blip r:embed="rId7">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9"/>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08" name="Google Shape;608;p79"/>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9"/>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79"/>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611" name="Google Shape;611;p79"/>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612" name="Google Shape;612;p79"/>
          <p:cNvGrpSpPr/>
          <p:nvPr/>
        </p:nvGrpSpPr>
        <p:grpSpPr>
          <a:xfrm>
            <a:off x="0" y="0"/>
            <a:ext cx="24384000" cy="12946275"/>
            <a:chOff x="0" y="0"/>
            <a:chExt cx="24384000" cy="12946275"/>
          </a:xfrm>
        </p:grpSpPr>
        <p:sp>
          <p:nvSpPr>
            <p:cNvPr id="613" name="Google Shape;613;p79"/>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9"/>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9"/>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9"/>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79"/>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Forming a Team</a:t>
            </a:r>
            <a:endParaRPr>
              <a:solidFill>
                <a:srgbClr val="4285F4"/>
              </a:solidFill>
            </a:endParaRPr>
          </a:p>
        </p:txBody>
      </p:sp>
      <p:sp>
        <p:nvSpPr>
          <p:cNvPr id="618" name="Google Shape;618;p79"/>
          <p:cNvSpPr txBox="1"/>
          <p:nvPr>
            <p:ph idx="4294967295" type="body"/>
          </p:nvPr>
        </p:nvSpPr>
        <p:spPr>
          <a:xfrm>
            <a:off x="1545775"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Common advice is to elect one member as the </a:t>
            </a:r>
            <a:r>
              <a:rPr b="1" lang="en-US" sz="5100">
                <a:solidFill>
                  <a:srgbClr val="3F3F3F"/>
                </a:solidFill>
              </a:rPr>
              <a:t>team leader</a:t>
            </a:r>
            <a:r>
              <a:rPr lang="en-US" sz="5100">
                <a:solidFill>
                  <a:srgbClr val="3F3F3F"/>
                </a:solidFill>
              </a:rPr>
              <a:t>.</a:t>
            </a:r>
            <a:endParaRPr sz="5100">
              <a:solidFill>
                <a:srgbClr val="3F3F3F"/>
              </a:solidFill>
            </a:endParaRPr>
          </a:p>
          <a:p>
            <a:pPr indent="0" lvl="0" marL="0" rtl="0" algn="l">
              <a:spcBef>
                <a:spcPts val="0"/>
              </a:spcBef>
              <a:spcAft>
                <a:spcPts val="0"/>
              </a:spcAft>
              <a:buNone/>
            </a:pPr>
            <a:r>
              <a:rPr lang="en-US" sz="5100">
                <a:solidFill>
                  <a:srgbClr val="3F3F3F"/>
                </a:solidFill>
              </a:rPr>
              <a:t>The leader will coordinate the team, ensure project milestones</a:t>
            </a:r>
            <a:endParaRPr sz="5100">
              <a:solidFill>
                <a:srgbClr val="3F3F3F"/>
              </a:solidFill>
            </a:endParaRPr>
          </a:p>
          <a:p>
            <a:pPr indent="0" lvl="0" marL="0" rtl="0" algn="l">
              <a:spcBef>
                <a:spcPts val="0"/>
              </a:spcBef>
              <a:spcAft>
                <a:spcPts val="0"/>
              </a:spcAft>
              <a:buNone/>
            </a:pPr>
            <a:r>
              <a:rPr lang="en-US" sz="5100">
                <a:solidFill>
                  <a:srgbClr val="3F3F3F"/>
                </a:solidFill>
              </a:rPr>
              <a:t>are met by agreed-upon dates, etc.</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The team leader doesn’t make all the</a:t>
            </a:r>
            <a:endParaRPr sz="5100">
              <a:solidFill>
                <a:srgbClr val="3F3F3F"/>
              </a:solidFill>
            </a:endParaRPr>
          </a:p>
          <a:p>
            <a:pPr indent="0" lvl="0" marL="0" rtl="0" algn="l">
              <a:spcBef>
                <a:spcPts val="0"/>
              </a:spcBef>
              <a:spcAft>
                <a:spcPts val="0"/>
              </a:spcAft>
              <a:buNone/>
            </a:pPr>
            <a:r>
              <a:rPr lang="en-US" sz="5100">
                <a:solidFill>
                  <a:srgbClr val="3F3F3F"/>
                </a:solidFill>
              </a:rPr>
              <a:t>group’s decisions, they just help</a:t>
            </a:r>
            <a:endParaRPr sz="5100">
              <a:solidFill>
                <a:srgbClr val="3F3F3F"/>
              </a:solidFill>
            </a:endParaRPr>
          </a:p>
          <a:p>
            <a:pPr indent="0" lvl="0" marL="0" rtl="0" algn="l">
              <a:spcBef>
                <a:spcPts val="0"/>
              </a:spcBef>
              <a:spcAft>
                <a:spcPts val="0"/>
              </a:spcAft>
              <a:buNone/>
            </a:pPr>
            <a:r>
              <a:rPr lang="en-US" sz="5100">
                <a:solidFill>
                  <a:srgbClr val="3F3F3F"/>
                </a:solidFill>
              </a:rPr>
              <a:t>manage the group</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t/>
            </a:r>
            <a:endParaRPr sz="5100">
              <a:solidFill>
                <a:srgbClr val="3F3F3F"/>
              </a:solidFill>
            </a:endParaRPr>
          </a:p>
        </p:txBody>
      </p:sp>
      <p:pic>
        <p:nvPicPr>
          <p:cNvPr id="619" name="Google Shape;619;p79"/>
          <p:cNvPicPr preferRelativeResize="0"/>
          <p:nvPr/>
        </p:nvPicPr>
        <p:blipFill>
          <a:blip r:embed="rId6">
            <a:alphaModFix/>
          </a:blip>
          <a:stretch>
            <a:fillRect/>
          </a:stretch>
        </p:blipFill>
        <p:spPr>
          <a:xfrm>
            <a:off x="13366625" y="5810399"/>
            <a:ext cx="6066301" cy="7662001"/>
          </a:xfrm>
          <a:prstGeom prst="rect">
            <a:avLst/>
          </a:prstGeom>
          <a:noFill/>
          <a:ln>
            <a:noFill/>
          </a:ln>
        </p:spPr>
      </p:pic>
      <p:pic>
        <p:nvPicPr>
          <p:cNvPr id="620" name="Google Shape;620;p79"/>
          <p:cNvPicPr preferRelativeResize="0"/>
          <p:nvPr/>
        </p:nvPicPr>
        <p:blipFill>
          <a:blip r:embed="rId7">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3"/>
          <p:cNvSpPr txBox="1"/>
          <p:nvPr>
            <p:ph type="title"/>
          </p:nvPr>
        </p:nvSpPr>
        <p:spPr>
          <a:xfrm>
            <a:off x="1469581" y="3018325"/>
            <a:ext cx="21863100" cy="18192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Clr>
                <a:schemeClr val="dk1"/>
              </a:buClr>
              <a:buSzPts val="2900"/>
              <a:buFont typeface="Arial"/>
              <a:buNone/>
            </a:pPr>
            <a:r>
              <a:rPr lang="en-US" sz="5100">
                <a:solidFill>
                  <a:schemeClr val="accent1"/>
                </a:solidFill>
              </a:rPr>
              <a:t>DSC Community Manager </a:t>
            </a:r>
            <a:endParaRPr sz="5100"/>
          </a:p>
        </p:txBody>
      </p:sp>
      <p:sp>
        <p:nvSpPr>
          <p:cNvPr id="215" name="Google Shape;215;p53"/>
          <p:cNvSpPr txBox="1"/>
          <p:nvPr>
            <p:ph idx="2" type="title"/>
          </p:nvPr>
        </p:nvSpPr>
        <p:spPr>
          <a:xfrm>
            <a:off x="1469575" y="1128128"/>
            <a:ext cx="21863100" cy="1326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t>Daniel Fiorillo: or Danny</a:t>
            </a:r>
            <a:endParaRPr sz="9300"/>
          </a:p>
          <a:p>
            <a:pPr indent="0" lvl="0" marL="0" rtl="0" algn="l">
              <a:spcBef>
                <a:spcPts val="0"/>
              </a:spcBef>
              <a:spcAft>
                <a:spcPts val="0"/>
              </a:spcAft>
              <a:buNone/>
            </a:pPr>
            <a:r>
              <a:t/>
            </a:r>
            <a:endParaRPr sz="9300"/>
          </a:p>
          <a:p>
            <a:pPr indent="0" lvl="0" marL="0" rtl="0" algn="l">
              <a:spcBef>
                <a:spcPts val="0"/>
              </a:spcBef>
              <a:spcAft>
                <a:spcPts val="0"/>
              </a:spcAft>
              <a:buNone/>
            </a:pPr>
            <a:r>
              <a:t/>
            </a:r>
            <a:endParaRPr sz="9300"/>
          </a:p>
        </p:txBody>
      </p:sp>
      <p:sp>
        <p:nvSpPr>
          <p:cNvPr id="216" name="Google Shape;216;p53"/>
          <p:cNvSpPr txBox="1"/>
          <p:nvPr>
            <p:ph idx="3" type="title"/>
          </p:nvPr>
        </p:nvSpPr>
        <p:spPr>
          <a:xfrm>
            <a:off x="1520910" y="4837527"/>
            <a:ext cx="18088800" cy="5271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5900" u="sng">
                <a:solidFill>
                  <a:schemeClr val="accent3"/>
                </a:solidFill>
              </a:rPr>
              <a:t>LinkedIn Profile:</a:t>
            </a:r>
            <a:endParaRPr sz="5900" u="sng">
              <a:solidFill>
                <a:schemeClr val="accent3"/>
              </a:solidFill>
            </a:endParaRPr>
          </a:p>
          <a:p>
            <a:pPr indent="0" lvl="0" marL="0" rtl="0" algn="l">
              <a:spcBef>
                <a:spcPts val="0"/>
              </a:spcBef>
              <a:spcAft>
                <a:spcPts val="0"/>
              </a:spcAft>
              <a:buNone/>
            </a:pPr>
            <a:r>
              <a:rPr b="1" lang="en-US" sz="5300" u="sng">
                <a:solidFill>
                  <a:schemeClr val="accent1"/>
                </a:solidFill>
                <a:hlinkClick r:id="rId3">
                  <a:extLst>
                    <a:ext uri="{A12FA001-AC4F-418D-AE19-62706E023703}">
                      <ahyp:hlinkClr val="tx"/>
                    </a:ext>
                  </a:extLst>
                </a:hlinkClick>
              </a:rPr>
              <a:t>https://www.linkedin.com/in/djf19/</a:t>
            </a:r>
            <a:endParaRPr b="1" sz="5300">
              <a:solidFill>
                <a:schemeClr val="accent1"/>
              </a:solidFill>
            </a:endParaRPr>
          </a:p>
          <a:p>
            <a:pPr indent="0" lvl="0" marL="0" rtl="0" algn="l">
              <a:spcBef>
                <a:spcPts val="0"/>
              </a:spcBef>
              <a:spcAft>
                <a:spcPts val="0"/>
              </a:spcAft>
              <a:buNone/>
            </a:pPr>
            <a:r>
              <a:rPr lang="en-US" sz="5900" u="sng">
                <a:solidFill>
                  <a:schemeClr val="accent3"/>
                </a:solidFill>
              </a:rPr>
              <a:t>Twitter:</a:t>
            </a:r>
            <a:endParaRPr sz="5900" u="sng">
              <a:solidFill>
                <a:schemeClr val="accent3"/>
              </a:solidFill>
            </a:endParaRPr>
          </a:p>
          <a:p>
            <a:pPr indent="0" lvl="0" marL="0" rtl="0" algn="l">
              <a:spcBef>
                <a:spcPts val="0"/>
              </a:spcBef>
              <a:spcAft>
                <a:spcPts val="0"/>
              </a:spcAft>
              <a:buNone/>
            </a:pPr>
            <a:r>
              <a:rPr b="1" lang="en-US" sz="5300">
                <a:solidFill>
                  <a:schemeClr val="accent1"/>
                </a:solidFill>
              </a:rPr>
              <a:t>@SazzPapa</a:t>
            </a:r>
            <a:endParaRPr b="1" sz="5900">
              <a:solidFill>
                <a:schemeClr val="accent1"/>
              </a:solidFill>
            </a:endParaRPr>
          </a:p>
        </p:txBody>
      </p:sp>
      <p:pic>
        <p:nvPicPr>
          <p:cNvPr id="217" name="Google Shape;217;p53"/>
          <p:cNvPicPr preferRelativeResize="0"/>
          <p:nvPr/>
        </p:nvPicPr>
        <p:blipFill>
          <a:blip r:embed="rId4">
            <a:alphaModFix/>
          </a:blip>
          <a:stretch>
            <a:fillRect/>
          </a:stretch>
        </p:blipFill>
        <p:spPr>
          <a:xfrm>
            <a:off x="14900800" y="1128133"/>
            <a:ext cx="9128700" cy="9128700"/>
          </a:xfrm>
          <a:prstGeom prst="roundRect">
            <a:avLst>
              <a:gd fmla="val 16667" name="adj"/>
            </a:avLst>
          </a:prstGeom>
          <a:noFill/>
          <a:ln>
            <a:noFill/>
          </a:ln>
        </p:spPr>
      </p:pic>
      <p:pic>
        <p:nvPicPr>
          <p:cNvPr id="218" name="Google Shape;218;p53"/>
          <p:cNvPicPr preferRelativeResize="0"/>
          <p:nvPr/>
        </p:nvPicPr>
        <p:blipFill>
          <a:blip r:embed="rId5">
            <a:alphaModFix/>
          </a:blip>
          <a:stretch>
            <a:fillRect/>
          </a:stretch>
        </p:blipFill>
        <p:spPr>
          <a:xfrm>
            <a:off x="11352121" y="7305983"/>
            <a:ext cx="4918500" cy="4950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0"/>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26" name="Google Shape;626;p80"/>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0"/>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80"/>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629" name="Google Shape;629;p80"/>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630" name="Google Shape;630;p80"/>
          <p:cNvGrpSpPr/>
          <p:nvPr/>
        </p:nvGrpSpPr>
        <p:grpSpPr>
          <a:xfrm>
            <a:off x="0" y="0"/>
            <a:ext cx="24384000" cy="12946275"/>
            <a:chOff x="0" y="0"/>
            <a:chExt cx="24384000" cy="12946275"/>
          </a:xfrm>
        </p:grpSpPr>
        <p:sp>
          <p:nvSpPr>
            <p:cNvPr id="631" name="Google Shape;631;p80"/>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0"/>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0"/>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0"/>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80"/>
          <p:cNvSpPr txBox="1"/>
          <p:nvPr>
            <p:ph idx="4294967295" type="title"/>
          </p:nvPr>
        </p:nvSpPr>
        <p:spPr>
          <a:xfrm>
            <a:off x="110692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Q&amp;A</a:t>
            </a:r>
            <a:endParaRPr>
              <a:solidFill>
                <a:srgbClr val="4285F4"/>
              </a:solidFill>
            </a:endParaRPr>
          </a:p>
        </p:txBody>
      </p:sp>
      <p:sp>
        <p:nvSpPr>
          <p:cNvPr id="636" name="Google Shape;636;p80"/>
          <p:cNvSpPr txBox="1"/>
          <p:nvPr>
            <p:ph idx="4294967295" type="body"/>
          </p:nvPr>
        </p:nvSpPr>
        <p:spPr>
          <a:xfrm>
            <a:off x="1741450" y="3538300"/>
            <a:ext cx="19887300" cy="82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500">
                <a:solidFill>
                  <a:srgbClr val="3F3F3F"/>
                </a:solidFill>
              </a:rPr>
              <a:t>5 minutes</a:t>
            </a:r>
            <a:r>
              <a:rPr lang="en-US" sz="5100">
                <a:solidFill>
                  <a:srgbClr val="3F3F3F"/>
                </a:solidFill>
              </a:rPr>
              <a:t> </a:t>
            </a:r>
            <a:r>
              <a:rPr lang="en-US" sz="5100">
                <a:solidFill>
                  <a:schemeClr val="accent3"/>
                </a:solidFill>
              </a:rPr>
              <a:t>with</a:t>
            </a:r>
            <a:r>
              <a:rPr lang="en-US" sz="5100">
                <a:solidFill>
                  <a:srgbClr val="3F3F3F"/>
                </a:solidFill>
              </a:rPr>
              <a:t> Michael, Tuan</a:t>
            </a:r>
            <a:r>
              <a:rPr lang="en-US" sz="5100">
                <a:solidFill>
                  <a:srgbClr val="3F3F3F"/>
                </a:solidFill>
              </a:rPr>
              <a:t>, Leilani, and guest speaker Danny.</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More questions:</a:t>
            </a:r>
            <a:endParaRPr sz="5100">
              <a:solidFill>
                <a:srgbClr val="3F3F3F"/>
              </a:solidFill>
            </a:endParaRPr>
          </a:p>
          <a:p>
            <a:pPr indent="-552450" lvl="0" marL="1828800" rtl="0" algn="l">
              <a:spcBef>
                <a:spcPts val="0"/>
              </a:spcBef>
              <a:spcAft>
                <a:spcPts val="0"/>
              </a:spcAft>
              <a:buClr>
                <a:srgbClr val="3F3F3F"/>
              </a:buClr>
              <a:buSzPts val="5100"/>
              <a:buAutoNum type="arabicPeriod"/>
            </a:pPr>
            <a:r>
              <a:rPr lang="en-US" sz="5100">
                <a:solidFill>
                  <a:srgbClr val="3F3F3F"/>
                </a:solidFill>
              </a:rPr>
              <a:t>tag</a:t>
            </a:r>
            <a:r>
              <a:rPr b="1" lang="en-US" sz="5100">
                <a:solidFill>
                  <a:srgbClr val="3F3F3F"/>
                </a:solidFill>
              </a:rPr>
              <a:t> </a:t>
            </a:r>
            <a:r>
              <a:rPr b="1" lang="en-US" sz="5100">
                <a:solidFill>
                  <a:srgbClr val="3F3F3F"/>
                </a:solidFill>
              </a:rPr>
              <a:t>@</a:t>
            </a:r>
            <a:r>
              <a:rPr b="1" lang="en-US" sz="5100">
                <a:solidFill>
                  <a:srgbClr val="3F3F3F"/>
                </a:solidFill>
              </a:rPr>
              <a:t>Daniel Fiorillo</a:t>
            </a:r>
            <a:r>
              <a:rPr lang="en-US" sz="5100">
                <a:solidFill>
                  <a:srgbClr val="3F3F3F"/>
                </a:solidFill>
              </a:rPr>
              <a:t> in the </a:t>
            </a:r>
            <a:r>
              <a:rPr b="1" lang="en-US" sz="5100">
                <a:solidFill>
                  <a:srgbClr val="3F3F3F"/>
                </a:solidFill>
              </a:rPr>
              <a:t>Developer Student Clubs - North America </a:t>
            </a:r>
            <a:r>
              <a:rPr lang="en-US" sz="5100">
                <a:solidFill>
                  <a:srgbClr val="3F3F3F"/>
                </a:solidFill>
              </a:rPr>
              <a:t>Slack and ask him there,</a:t>
            </a:r>
            <a:endParaRPr sz="5100">
              <a:solidFill>
                <a:srgbClr val="3F3F3F"/>
              </a:solidFill>
            </a:endParaRPr>
          </a:p>
          <a:p>
            <a:pPr indent="-552450" lvl="0" marL="1828800" rtl="0" algn="l">
              <a:spcBef>
                <a:spcPts val="0"/>
              </a:spcBef>
              <a:spcAft>
                <a:spcPts val="0"/>
              </a:spcAft>
              <a:buClr>
                <a:srgbClr val="3F3F3F"/>
              </a:buClr>
              <a:buSzPts val="5100"/>
              <a:buAutoNum type="arabicPeriod"/>
            </a:pPr>
            <a:r>
              <a:rPr lang="en-US" sz="5100">
                <a:solidFill>
                  <a:srgbClr val="3F3F3F"/>
                </a:solidFill>
              </a:rPr>
              <a:t>ask us in the </a:t>
            </a:r>
            <a:r>
              <a:rPr b="1" lang="en-US" sz="5100">
                <a:solidFill>
                  <a:srgbClr val="3F3F3F"/>
                </a:solidFill>
              </a:rPr>
              <a:t>PSU-DSC </a:t>
            </a:r>
            <a:r>
              <a:rPr lang="en-US" sz="5100">
                <a:solidFill>
                  <a:srgbClr val="3F3F3F"/>
                </a:solidFill>
              </a:rPr>
              <a:t>Slack, or</a:t>
            </a:r>
            <a:endParaRPr sz="5100">
              <a:solidFill>
                <a:srgbClr val="3F3F3F"/>
              </a:solidFill>
            </a:endParaRPr>
          </a:p>
          <a:p>
            <a:pPr indent="-552450" lvl="0" marL="1828800" rtl="0" algn="l">
              <a:spcBef>
                <a:spcPts val="0"/>
              </a:spcBef>
              <a:spcAft>
                <a:spcPts val="0"/>
              </a:spcAft>
              <a:buClr>
                <a:srgbClr val="3F3F3F"/>
              </a:buClr>
              <a:buSzPts val="5100"/>
              <a:buAutoNum type="arabicPeriod"/>
            </a:pPr>
            <a:r>
              <a:rPr lang="en-US" sz="5100">
                <a:solidFill>
                  <a:srgbClr val="3F3F3F"/>
                </a:solidFill>
              </a:rPr>
              <a:t>ask </a:t>
            </a:r>
            <a:r>
              <a:rPr b="1" lang="en-US" sz="5100">
                <a:solidFill>
                  <a:srgbClr val="3F3F3F"/>
                </a:solidFill>
              </a:rPr>
              <a:t>your own DSC chapter</a:t>
            </a:r>
            <a:r>
              <a:rPr lang="en-US" sz="5100">
                <a:solidFill>
                  <a:srgbClr val="3F3F3F"/>
                </a:solidFill>
              </a:rPr>
              <a:t>!</a:t>
            </a:r>
            <a:endParaRPr sz="5100">
              <a:solidFill>
                <a:srgbClr val="3F3F3F"/>
              </a:solidFill>
            </a:endParaRPr>
          </a:p>
        </p:txBody>
      </p:sp>
      <p:sp>
        <p:nvSpPr>
          <p:cNvPr id="637" name="Google Shape;637;p80"/>
          <p:cNvSpPr txBox="1"/>
          <p:nvPr/>
        </p:nvSpPr>
        <p:spPr>
          <a:xfrm>
            <a:off x="21412000" y="704600"/>
            <a:ext cx="2562000" cy="15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100">
              <a:latin typeface="Google Sans"/>
              <a:ea typeface="Google Sans"/>
              <a:cs typeface="Google Sans"/>
              <a:sym typeface="Google Sans"/>
            </a:endParaRPr>
          </a:p>
        </p:txBody>
      </p:sp>
      <p:pic>
        <p:nvPicPr>
          <p:cNvPr id="638" name="Google Shape;638;p80"/>
          <p:cNvPicPr preferRelativeResize="0"/>
          <p:nvPr/>
        </p:nvPicPr>
        <p:blipFill rotWithShape="1">
          <a:blip r:embed="rId6">
            <a:alphaModFix/>
          </a:blip>
          <a:srcRect b="0" l="0" r="29213" t="30376"/>
          <a:stretch/>
        </p:blipFill>
        <p:spPr>
          <a:xfrm>
            <a:off x="21822300" y="116325"/>
            <a:ext cx="2424197" cy="317930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81"/>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44" name="Google Shape;644;p81"/>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1"/>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81"/>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647" name="Google Shape;647;p81"/>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648" name="Google Shape;648;p81"/>
          <p:cNvGrpSpPr/>
          <p:nvPr/>
        </p:nvGrpSpPr>
        <p:grpSpPr>
          <a:xfrm>
            <a:off x="0" y="0"/>
            <a:ext cx="24384000" cy="12946275"/>
            <a:chOff x="0" y="0"/>
            <a:chExt cx="24384000" cy="12946275"/>
          </a:xfrm>
        </p:grpSpPr>
        <p:sp>
          <p:nvSpPr>
            <p:cNvPr id="649" name="Google Shape;649;p81"/>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1"/>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1"/>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1"/>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81"/>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B</a:t>
            </a:r>
            <a:r>
              <a:rPr lang="en-US" sz="10700">
                <a:solidFill>
                  <a:srgbClr val="4285F4"/>
                </a:solidFill>
              </a:rPr>
              <a:t>rainstorming Challenge!</a:t>
            </a:r>
            <a:endParaRPr sz="10700">
              <a:solidFill>
                <a:srgbClr val="4285F4"/>
              </a:solidFill>
            </a:endParaRPr>
          </a:p>
        </p:txBody>
      </p:sp>
      <p:sp>
        <p:nvSpPr>
          <p:cNvPr id="654" name="Google Shape;654;p81"/>
          <p:cNvSpPr txBox="1"/>
          <p:nvPr>
            <p:ph idx="4294967295" type="body"/>
          </p:nvPr>
        </p:nvSpPr>
        <p:spPr>
          <a:xfrm>
            <a:off x="1545775" y="8681575"/>
            <a:ext cx="19887300" cy="313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6000">
                <a:solidFill>
                  <a:srgbClr val="3F3F3F"/>
                </a:solidFill>
              </a:rPr>
              <a:t>Remember</a:t>
            </a:r>
            <a:r>
              <a:rPr lang="en-US" sz="6000">
                <a:solidFill>
                  <a:srgbClr val="3F3F3F"/>
                </a:solidFill>
              </a:rPr>
              <a:t> </a:t>
            </a:r>
            <a:r>
              <a:rPr lang="en-US" sz="6000">
                <a:solidFill>
                  <a:srgbClr val="3F3F3F"/>
                </a:solidFill>
              </a:rPr>
              <a:t>your 1-3 UN categories of interest from earlier. Now...</a:t>
            </a:r>
            <a:endParaRPr sz="6000">
              <a:solidFill>
                <a:srgbClr val="3F3F3F"/>
              </a:solidFill>
            </a:endParaRPr>
          </a:p>
        </p:txBody>
      </p:sp>
      <p:pic>
        <p:nvPicPr>
          <p:cNvPr id="655" name="Google Shape;655;p81"/>
          <p:cNvPicPr preferRelativeResize="0"/>
          <p:nvPr/>
        </p:nvPicPr>
        <p:blipFill>
          <a:blip r:embed="rId6">
            <a:alphaModFix/>
          </a:blip>
          <a:stretch>
            <a:fillRect/>
          </a:stretch>
        </p:blipFill>
        <p:spPr>
          <a:xfrm>
            <a:off x="5671125" y="2969214"/>
            <a:ext cx="2658205" cy="5132173"/>
          </a:xfrm>
          <a:prstGeom prst="rect">
            <a:avLst/>
          </a:prstGeom>
          <a:noFill/>
          <a:ln>
            <a:noFill/>
          </a:ln>
        </p:spPr>
      </p:pic>
      <p:pic>
        <p:nvPicPr>
          <p:cNvPr id="656" name="Google Shape;656;p81"/>
          <p:cNvPicPr preferRelativeResize="0"/>
          <p:nvPr/>
        </p:nvPicPr>
        <p:blipFill>
          <a:blip r:embed="rId7">
            <a:alphaModFix/>
          </a:blip>
          <a:stretch>
            <a:fillRect/>
          </a:stretch>
        </p:blipFill>
        <p:spPr>
          <a:xfrm>
            <a:off x="14641824" y="2969218"/>
            <a:ext cx="3057251" cy="5132170"/>
          </a:xfrm>
          <a:prstGeom prst="rect">
            <a:avLst/>
          </a:prstGeom>
          <a:noFill/>
          <a:ln>
            <a:noFill/>
          </a:ln>
        </p:spPr>
      </p:pic>
      <p:pic>
        <p:nvPicPr>
          <p:cNvPr id="657" name="Google Shape;657;p81"/>
          <p:cNvPicPr preferRelativeResize="0"/>
          <p:nvPr/>
        </p:nvPicPr>
        <p:blipFill>
          <a:blip r:embed="rId8">
            <a:alphaModFix/>
          </a:blip>
          <a:stretch>
            <a:fillRect/>
          </a:stretch>
        </p:blipFill>
        <p:spPr>
          <a:xfrm>
            <a:off x="21535140" y="117375"/>
            <a:ext cx="2725310" cy="3179299"/>
          </a:xfrm>
          <a:prstGeom prst="rect">
            <a:avLst/>
          </a:prstGeom>
          <a:noFill/>
          <a:ln>
            <a:noFill/>
          </a:ln>
        </p:spPr>
      </p:pic>
      <p:pic>
        <p:nvPicPr>
          <p:cNvPr id="658" name="Google Shape;658;p81"/>
          <p:cNvPicPr preferRelativeResize="0"/>
          <p:nvPr/>
        </p:nvPicPr>
        <p:blipFill>
          <a:blip r:embed="rId9">
            <a:alphaModFix/>
          </a:blip>
          <a:stretch>
            <a:fillRect/>
          </a:stretch>
        </p:blipFill>
        <p:spPr>
          <a:xfrm>
            <a:off x="9956950" y="2995526"/>
            <a:ext cx="3057250" cy="51325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2"/>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664" name="Google Shape;664;p82"/>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2"/>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82"/>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667" name="Google Shape;667;p82"/>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668" name="Google Shape;668;p82"/>
          <p:cNvGrpSpPr/>
          <p:nvPr/>
        </p:nvGrpSpPr>
        <p:grpSpPr>
          <a:xfrm>
            <a:off x="0" y="0"/>
            <a:ext cx="24384000" cy="12946275"/>
            <a:chOff x="0" y="0"/>
            <a:chExt cx="24384000" cy="12946275"/>
          </a:xfrm>
        </p:grpSpPr>
        <p:sp>
          <p:nvSpPr>
            <p:cNvPr id="669" name="Google Shape;669;p82"/>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2"/>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2"/>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2"/>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82"/>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Week 1 Project Milestone:</a:t>
            </a:r>
            <a:endParaRPr sz="10700">
              <a:solidFill>
                <a:srgbClr val="4285F4"/>
              </a:solidFill>
            </a:endParaRPr>
          </a:p>
        </p:txBody>
      </p:sp>
      <p:sp>
        <p:nvSpPr>
          <p:cNvPr id="674" name="Google Shape;674;p82"/>
          <p:cNvSpPr txBox="1"/>
          <p:nvPr>
            <p:ph idx="4294967295" type="body"/>
          </p:nvPr>
        </p:nvSpPr>
        <p:spPr>
          <a:xfrm>
            <a:off x="1741450" y="3690850"/>
            <a:ext cx="19887300" cy="8077500"/>
          </a:xfrm>
          <a:prstGeom prst="rect">
            <a:avLst/>
          </a:prstGeom>
        </p:spPr>
        <p:txBody>
          <a:bodyPr anchorCtr="0" anchor="t" bIns="0" lIns="0" spcFirstLastPara="1" rIns="0" wrap="square" tIns="0">
            <a:noAutofit/>
          </a:bodyPr>
          <a:lstStyle/>
          <a:p>
            <a:pPr indent="-552450" lvl="0" marL="457200" rtl="0" algn="l">
              <a:spcBef>
                <a:spcPts val="0"/>
              </a:spcBef>
              <a:spcAft>
                <a:spcPts val="0"/>
              </a:spcAft>
              <a:buClr>
                <a:srgbClr val="3F3F3F"/>
              </a:buClr>
              <a:buSzPts val="5100"/>
              <a:buAutoNum type="arabicPeriod"/>
            </a:pPr>
            <a:r>
              <a:rPr lang="en-US" sz="5100">
                <a:solidFill>
                  <a:schemeClr val="accent3"/>
                </a:solidFill>
              </a:rPr>
              <a:t>Start a </a:t>
            </a:r>
            <a:r>
              <a:rPr b="1" lang="en-US" sz="5100">
                <a:solidFill>
                  <a:schemeClr val="accent3"/>
                </a:solidFill>
              </a:rPr>
              <a:t>Solution Brainstorming thread</a:t>
            </a:r>
            <a:r>
              <a:rPr lang="en-US" sz="5100">
                <a:solidFill>
                  <a:schemeClr val="accent3"/>
                </a:solidFill>
              </a:rPr>
              <a:t> or </a:t>
            </a:r>
            <a:r>
              <a:rPr b="1" lang="en-US" sz="5100">
                <a:solidFill>
                  <a:schemeClr val="accent3"/>
                </a:solidFill>
              </a:rPr>
              <a:t>participate in a discussion about Solution Challenge project ideas</a:t>
            </a:r>
            <a:r>
              <a:rPr lang="en-US" sz="5100">
                <a:solidFill>
                  <a:schemeClr val="accent3"/>
                </a:solidFill>
              </a:rPr>
              <a:t> in your</a:t>
            </a:r>
            <a:r>
              <a:rPr lang="en-US" sz="5100">
                <a:solidFill>
                  <a:schemeClr val="accent3"/>
                </a:solidFill>
              </a:rPr>
              <a:t> </a:t>
            </a:r>
            <a:r>
              <a:rPr b="1" lang="en-US" sz="5100">
                <a:solidFill>
                  <a:schemeClr val="accent3"/>
                </a:solidFill>
              </a:rPr>
              <a:t>DSC chapter</a:t>
            </a:r>
            <a:r>
              <a:rPr lang="en-US" sz="5100">
                <a:solidFill>
                  <a:schemeClr val="accent3"/>
                </a:solidFill>
              </a:rPr>
              <a:t> r</a:t>
            </a:r>
            <a:r>
              <a:rPr lang="en-US" sz="5100">
                <a:solidFill>
                  <a:schemeClr val="accent3"/>
                </a:solidFill>
              </a:rPr>
              <a:t>elated to the </a:t>
            </a:r>
            <a:r>
              <a:rPr b="1" lang="en-US" sz="5100">
                <a:solidFill>
                  <a:schemeClr val="accent3"/>
                </a:solidFill>
              </a:rPr>
              <a:t>UN Goals</a:t>
            </a:r>
            <a:r>
              <a:rPr lang="en-US" sz="5100">
                <a:solidFill>
                  <a:schemeClr val="accent3"/>
                </a:solidFill>
              </a:rPr>
              <a:t> you chose</a:t>
            </a:r>
            <a:r>
              <a:rPr lang="en-US" sz="5100">
                <a:solidFill>
                  <a:schemeClr val="accent3"/>
                </a:solidFill>
              </a:rPr>
              <a:t>. (Example Slack/Discord message 2 slides down)</a:t>
            </a:r>
            <a:endParaRPr sz="5100">
              <a:solidFill>
                <a:srgbClr val="3F3F3F"/>
              </a:solidFill>
            </a:endParaRPr>
          </a:p>
          <a:p>
            <a:pPr indent="0" lvl="0" marL="0" rtl="0" algn="l">
              <a:spcBef>
                <a:spcPts val="0"/>
              </a:spcBef>
              <a:spcAft>
                <a:spcPts val="0"/>
              </a:spcAft>
              <a:buNone/>
            </a:pPr>
            <a:r>
              <a:t/>
            </a:r>
            <a:endParaRPr sz="5100">
              <a:solidFill>
                <a:schemeClr val="accent3"/>
              </a:solidFill>
            </a:endParaRPr>
          </a:p>
          <a:p>
            <a:pPr indent="0" lvl="0" marL="0" rtl="0" algn="l">
              <a:spcBef>
                <a:spcPts val="0"/>
              </a:spcBef>
              <a:spcAft>
                <a:spcPts val="0"/>
              </a:spcAft>
              <a:buNone/>
            </a:pPr>
            <a:r>
              <a:t/>
            </a:r>
            <a:endParaRPr b="1" sz="5100">
              <a:solidFill>
                <a:srgbClr val="3F3F3F"/>
              </a:solidFill>
            </a:endParaRPr>
          </a:p>
        </p:txBody>
      </p:sp>
      <p:pic>
        <p:nvPicPr>
          <p:cNvPr id="675" name="Google Shape;675;p82"/>
          <p:cNvPicPr preferRelativeResize="0"/>
          <p:nvPr/>
        </p:nvPicPr>
        <p:blipFill>
          <a:blip r:embed="rId7">
            <a:alphaModFix/>
          </a:blip>
          <a:stretch>
            <a:fillRect/>
          </a:stretch>
        </p:blipFill>
        <p:spPr>
          <a:xfrm>
            <a:off x="13953475" y="6989380"/>
            <a:ext cx="5720500" cy="6191771"/>
          </a:xfrm>
          <a:prstGeom prst="rect">
            <a:avLst/>
          </a:prstGeom>
          <a:noFill/>
          <a:ln>
            <a:noFill/>
          </a:ln>
        </p:spPr>
      </p:pic>
      <p:pic>
        <p:nvPicPr>
          <p:cNvPr id="676" name="Google Shape;676;p82"/>
          <p:cNvPicPr preferRelativeResize="0"/>
          <p:nvPr/>
        </p:nvPicPr>
        <p:blipFill>
          <a:blip r:embed="rId8">
            <a:alphaModFix/>
          </a:blip>
          <a:stretch>
            <a:fillRect/>
          </a:stretch>
        </p:blipFill>
        <p:spPr>
          <a:xfrm rot="599426">
            <a:off x="14528939" y="7067958"/>
            <a:ext cx="1067352" cy="1876930"/>
          </a:xfrm>
          <a:prstGeom prst="rect">
            <a:avLst/>
          </a:prstGeom>
          <a:noFill/>
          <a:ln>
            <a:noFill/>
          </a:ln>
        </p:spPr>
      </p:pic>
      <p:pic>
        <p:nvPicPr>
          <p:cNvPr id="677" name="Google Shape;677;p82"/>
          <p:cNvPicPr preferRelativeResize="0"/>
          <p:nvPr/>
        </p:nvPicPr>
        <p:blipFill>
          <a:blip r:embed="rId9">
            <a:alphaModFix/>
          </a:blip>
          <a:stretch>
            <a:fillRect/>
          </a:stretch>
        </p:blipFill>
        <p:spPr>
          <a:xfrm rot="-333493">
            <a:off x="15693305" y="7015789"/>
            <a:ext cx="1022022" cy="1981279"/>
          </a:xfrm>
          <a:prstGeom prst="rect">
            <a:avLst/>
          </a:prstGeom>
          <a:noFill/>
          <a:ln>
            <a:noFill/>
          </a:ln>
        </p:spPr>
      </p:pic>
      <p:pic>
        <p:nvPicPr>
          <p:cNvPr id="678" name="Google Shape;678;p82"/>
          <p:cNvPicPr preferRelativeResize="0"/>
          <p:nvPr/>
        </p:nvPicPr>
        <p:blipFill>
          <a:blip r:embed="rId10">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3"/>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684" name="Google Shape;684;p83"/>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83"/>
          <p:cNvPicPr preferRelativeResize="0"/>
          <p:nvPr/>
        </p:nvPicPr>
        <p:blipFill rotWithShape="1">
          <a:blip r:embed="rId4">
            <a:alphaModFix/>
          </a:blip>
          <a:srcRect b="0" l="0" r="0" t="0"/>
          <a:stretch/>
        </p:blipFill>
        <p:spPr>
          <a:xfrm>
            <a:off x="1106926" y="12328863"/>
            <a:ext cx="5368397" cy="491775"/>
          </a:xfrm>
          <a:prstGeom prst="rect">
            <a:avLst/>
          </a:prstGeom>
          <a:noFill/>
          <a:ln>
            <a:noFill/>
          </a:ln>
        </p:spPr>
      </p:pic>
      <p:grpSp>
        <p:nvGrpSpPr>
          <p:cNvPr id="686" name="Google Shape;686;p83"/>
          <p:cNvGrpSpPr/>
          <p:nvPr/>
        </p:nvGrpSpPr>
        <p:grpSpPr>
          <a:xfrm>
            <a:off x="0" y="0"/>
            <a:ext cx="24384000" cy="12946275"/>
            <a:chOff x="0" y="0"/>
            <a:chExt cx="24384000" cy="12946275"/>
          </a:xfrm>
        </p:grpSpPr>
        <p:sp>
          <p:nvSpPr>
            <p:cNvPr id="687" name="Google Shape;687;p83"/>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3"/>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3"/>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3"/>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83"/>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Week 1 </a:t>
            </a:r>
            <a:r>
              <a:rPr i="1" lang="en-US" sz="10700">
                <a:solidFill>
                  <a:srgbClr val="4285F4"/>
                </a:solidFill>
              </a:rPr>
              <a:t>Bonus Challenge</a:t>
            </a:r>
            <a:r>
              <a:rPr lang="en-US" sz="10700">
                <a:solidFill>
                  <a:srgbClr val="4285F4"/>
                </a:solidFill>
              </a:rPr>
              <a:t>:</a:t>
            </a:r>
            <a:endParaRPr sz="10700">
              <a:solidFill>
                <a:srgbClr val="4285F4"/>
              </a:solidFill>
            </a:endParaRPr>
          </a:p>
        </p:txBody>
      </p:sp>
      <p:sp>
        <p:nvSpPr>
          <p:cNvPr id="692" name="Google Shape;692;p83"/>
          <p:cNvSpPr txBox="1"/>
          <p:nvPr>
            <p:ph idx="4294967295" type="body"/>
          </p:nvPr>
        </p:nvSpPr>
        <p:spPr>
          <a:xfrm>
            <a:off x="1741450" y="3727138"/>
            <a:ext cx="19887300" cy="757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100">
                <a:solidFill>
                  <a:schemeClr val="accent3"/>
                </a:solidFill>
              </a:rPr>
              <a:t>Contact at least</a:t>
            </a:r>
            <a:r>
              <a:rPr lang="en-US" sz="5100">
                <a:solidFill>
                  <a:schemeClr val="accent3"/>
                </a:solidFill>
              </a:rPr>
              <a:t> one person in your community and</a:t>
            </a:r>
            <a:endParaRPr sz="5100">
              <a:solidFill>
                <a:schemeClr val="accent3"/>
              </a:solidFill>
            </a:endParaRPr>
          </a:p>
          <a:p>
            <a:pPr indent="0" lvl="0" marL="0" rtl="0" algn="l">
              <a:spcBef>
                <a:spcPts val="0"/>
              </a:spcBef>
              <a:spcAft>
                <a:spcPts val="0"/>
              </a:spcAft>
              <a:buNone/>
            </a:pPr>
            <a:r>
              <a:rPr lang="en-US" sz="5100">
                <a:solidFill>
                  <a:schemeClr val="accent3"/>
                </a:solidFill>
              </a:rPr>
              <a:t>ask to interview them.</a:t>
            </a:r>
            <a:endParaRPr sz="5100">
              <a:solidFill>
                <a:schemeClr val="accent3"/>
              </a:solidFill>
            </a:endParaRPr>
          </a:p>
        </p:txBody>
      </p:sp>
      <p:pic>
        <p:nvPicPr>
          <p:cNvPr id="693" name="Google Shape;693;p83"/>
          <p:cNvPicPr preferRelativeResize="0"/>
          <p:nvPr/>
        </p:nvPicPr>
        <p:blipFill rotWithShape="1">
          <a:blip r:embed="rId5">
            <a:alphaModFix/>
          </a:blip>
          <a:srcRect b="0" l="0" r="29213" t="30376"/>
          <a:stretch/>
        </p:blipFill>
        <p:spPr>
          <a:xfrm>
            <a:off x="21822300" y="116325"/>
            <a:ext cx="2424197" cy="3179303"/>
          </a:xfrm>
          <a:prstGeom prst="rect">
            <a:avLst/>
          </a:prstGeom>
          <a:noFill/>
          <a:ln>
            <a:noFill/>
          </a:ln>
        </p:spPr>
      </p:pic>
      <p:pic>
        <p:nvPicPr>
          <p:cNvPr id="694" name="Google Shape;694;p83"/>
          <p:cNvPicPr preferRelativeResize="0"/>
          <p:nvPr/>
        </p:nvPicPr>
        <p:blipFill>
          <a:blip r:embed="rId6">
            <a:alphaModFix/>
          </a:blip>
          <a:stretch>
            <a:fillRect/>
          </a:stretch>
        </p:blipFill>
        <p:spPr>
          <a:xfrm>
            <a:off x="11574965" y="6562998"/>
            <a:ext cx="12382900" cy="6730125"/>
          </a:xfrm>
          <a:prstGeom prst="rect">
            <a:avLst/>
          </a:prstGeom>
          <a:noFill/>
          <a:ln>
            <a:noFill/>
          </a:ln>
        </p:spPr>
      </p:pic>
      <p:pic>
        <p:nvPicPr>
          <p:cNvPr id="695" name="Google Shape;695;p83"/>
          <p:cNvPicPr preferRelativeResize="0"/>
          <p:nvPr/>
        </p:nvPicPr>
        <p:blipFill>
          <a:blip r:embed="rId7">
            <a:alphaModFix/>
          </a:blip>
          <a:stretch>
            <a:fillRect/>
          </a:stretch>
        </p:blipFill>
        <p:spPr>
          <a:xfrm>
            <a:off x="2019716" y="7205863"/>
            <a:ext cx="4973184" cy="4835051"/>
          </a:xfrm>
          <a:prstGeom prst="rect">
            <a:avLst/>
          </a:prstGeom>
          <a:noFill/>
          <a:ln>
            <a:noFill/>
          </a:ln>
        </p:spPr>
      </p:pic>
      <p:sp>
        <p:nvSpPr>
          <p:cNvPr id="696" name="Google Shape;696;p83"/>
          <p:cNvSpPr txBox="1"/>
          <p:nvPr/>
        </p:nvSpPr>
        <p:spPr>
          <a:xfrm>
            <a:off x="8651950" y="4679150"/>
            <a:ext cx="6066300" cy="4370400"/>
          </a:xfrm>
          <a:prstGeom prst="rect">
            <a:avLst/>
          </a:prstGeom>
          <a:solidFill>
            <a:srgbClr val="FFFFFF"/>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Professors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Local businesses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Non-profit orgs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Friends &amp; Family</a:t>
            </a:r>
            <a:endParaRPr sz="5000">
              <a:solidFill>
                <a:srgbClr val="FF9900"/>
              </a:solidFill>
              <a:latin typeface="Google Sans"/>
              <a:ea typeface="Google Sans"/>
              <a:cs typeface="Google Sans"/>
              <a:sym typeface="Google Sans"/>
            </a:endParaRPr>
          </a:p>
        </p:txBody>
      </p:sp>
      <p:sp>
        <p:nvSpPr>
          <p:cNvPr id="697" name="Google Shape;697;p83"/>
          <p:cNvSpPr/>
          <p:nvPr/>
        </p:nvSpPr>
        <p:spPr>
          <a:xfrm>
            <a:off x="20926075" y="12585475"/>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83"/>
          <p:cNvPicPr preferRelativeResize="0"/>
          <p:nvPr/>
        </p:nvPicPr>
        <p:blipFill rotWithShape="1">
          <a:blip r:embed="rId8">
            <a:alphaModFix/>
          </a:blip>
          <a:srcRect b="0" l="0" r="0" t="0"/>
          <a:stretch/>
        </p:blipFill>
        <p:spPr>
          <a:xfrm>
            <a:off x="21160950" y="12783375"/>
            <a:ext cx="2562051" cy="346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4"/>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704" name="Google Shape;704;p84"/>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4"/>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84"/>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707" name="Google Shape;707;p84"/>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708" name="Google Shape;708;p84"/>
          <p:cNvGrpSpPr/>
          <p:nvPr/>
        </p:nvGrpSpPr>
        <p:grpSpPr>
          <a:xfrm>
            <a:off x="0" y="0"/>
            <a:ext cx="24384000" cy="12946275"/>
            <a:chOff x="0" y="0"/>
            <a:chExt cx="24384000" cy="12946275"/>
          </a:xfrm>
        </p:grpSpPr>
        <p:sp>
          <p:nvSpPr>
            <p:cNvPr id="709" name="Google Shape;709;p84"/>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4"/>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4"/>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4"/>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84"/>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700">
                <a:solidFill>
                  <a:srgbClr val="4285F4"/>
                </a:solidFill>
              </a:rPr>
              <a:t>Week 1 </a:t>
            </a:r>
            <a:r>
              <a:rPr lang="en-US" sz="10700">
                <a:solidFill>
                  <a:srgbClr val="4285F4"/>
                </a:solidFill>
              </a:rPr>
              <a:t>Contest</a:t>
            </a:r>
            <a:r>
              <a:rPr lang="en-US" sz="10700">
                <a:solidFill>
                  <a:srgbClr val="4285F4"/>
                </a:solidFill>
              </a:rPr>
              <a:t>:</a:t>
            </a:r>
            <a:endParaRPr sz="10700">
              <a:solidFill>
                <a:srgbClr val="4285F4"/>
              </a:solidFill>
            </a:endParaRPr>
          </a:p>
        </p:txBody>
      </p:sp>
      <p:sp>
        <p:nvSpPr>
          <p:cNvPr id="714" name="Google Shape;714;p84"/>
          <p:cNvSpPr txBox="1"/>
          <p:nvPr>
            <p:ph idx="4294967295" type="body"/>
          </p:nvPr>
        </p:nvSpPr>
        <p:spPr>
          <a:xfrm>
            <a:off x="1935000" y="2749400"/>
            <a:ext cx="19887300" cy="8229900"/>
          </a:xfrm>
          <a:prstGeom prst="rect">
            <a:avLst/>
          </a:prstGeom>
        </p:spPr>
        <p:txBody>
          <a:bodyPr anchorCtr="0" anchor="t" bIns="0" lIns="0" spcFirstLastPara="1" rIns="0" wrap="square" tIns="0">
            <a:noAutofit/>
          </a:bodyPr>
          <a:lstStyle/>
          <a:p>
            <a:pPr indent="457200" lvl="0" marL="914400" rtl="0" algn="l">
              <a:spcBef>
                <a:spcPts val="0"/>
              </a:spcBef>
              <a:spcAft>
                <a:spcPts val="0"/>
              </a:spcAft>
              <a:buNone/>
            </a:pPr>
            <a:r>
              <a:t/>
            </a:r>
            <a:endParaRPr b="1" sz="6100">
              <a:solidFill>
                <a:srgbClr val="0F9D58"/>
              </a:solidFill>
            </a:endParaRPr>
          </a:p>
          <a:p>
            <a:pPr indent="457200" lvl="0" marL="914400" rtl="0" algn="l">
              <a:spcBef>
                <a:spcPts val="0"/>
              </a:spcBef>
              <a:spcAft>
                <a:spcPts val="0"/>
              </a:spcAft>
              <a:buNone/>
            </a:pPr>
            <a:r>
              <a:rPr b="1" lang="en-US" sz="6100">
                <a:solidFill>
                  <a:srgbClr val="0F9D58"/>
                </a:solidFill>
              </a:rPr>
              <a:t>Chance to Win a Google Backpack!</a:t>
            </a:r>
            <a:endParaRPr b="1" sz="5100">
              <a:solidFill>
                <a:srgbClr val="0F9D58"/>
              </a:solidFill>
            </a:endParaRPr>
          </a:p>
          <a:p>
            <a:pPr indent="0" lvl="0" marL="0" rtl="0" algn="l">
              <a:spcBef>
                <a:spcPts val="0"/>
              </a:spcBef>
              <a:spcAft>
                <a:spcPts val="0"/>
              </a:spcAft>
              <a:buNone/>
            </a:pPr>
            <a:r>
              <a:t/>
            </a:r>
            <a:endParaRPr b="1" sz="5600">
              <a:solidFill>
                <a:srgbClr val="0F9D58"/>
              </a:solidFill>
            </a:endParaRPr>
          </a:p>
          <a:p>
            <a:pPr indent="-488950" lvl="0" marL="457200" rtl="0" algn="l">
              <a:spcBef>
                <a:spcPts val="0"/>
              </a:spcBef>
              <a:spcAft>
                <a:spcPts val="0"/>
              </a:spcAft>
              <a:buClr>
                <a:schemeClr val="accent3"/>
              </a:buClr>
              <a:buSzPts val="4100"/>
              <a:buAutoNum type="arabicPeriod"/>
            </a:pPr>
            <a:r>
              <a:rPr b="1" lang="en-US" sz="4100">
                <a:solidFill>
                  <a:schemeClr val="accent3"/>
                </a:solidFill>
              </a:rPr>
              <a:t>Sign up</a:t>
            </a:r>
            <a:r>
              <a:rPr lang="en-US" sz="4100">
                <a:solidFill>
                  <a:schemeClr val="accent3"/>
                </a:solidFill>
              </a:rPr>
              <a:t> to </a:t>
            </a:r>
            <a:r>
              <a:rPr b="1" lang="en-US" sz="4100">
                <a:solidFill>
                  <a:schemeClr val="accent3"/>
                </a:solidFill>
              </a:rPr>
              <a:t>your school’s Developer Student Club</a:t>
            </a:r>
            <a:r>
              <a:rPr lang="en-US" sz="4100">
                <a:solidFill>
                  <a:schemeClr val="accent3"/>
                </a:solidFill>
              </a:rPr>
              <a:t> (For example: PSU DSC).</a:t>
            </a:r>
            <a:endParaRPr sz="4100">
              <a:solidFill>
                <a:schemeClr val="accent3"/>
              </a:solidFill>
            </a:endParaRPr>
          </a:p>
          <a:p>
            <a:pPr indent="-488950" lvl="0" marL="457200" rtl="0" algn="l">
              <a:spcBef>
                <a:spcPts val="0"/>
              </a:spcBef>
              <a:spcAft>
                <a:spcPts val="0"/>
              </a:spcAft>
              <a:buClr>
                <a:schemeClr val="accent3"/>
              </a:buClr>
              <a:buSzPts val="4100"/>
              <a:buAutoNum type="arabicPeriod"/>
            </a:pPr>
            <a:r>
              <a:rPr lang="en-US" sz="4100">
                <a:solidFill>
                  <a:schemeClr val="accent3"/>
                </a:solidFill>
              </a:rPr>
              <a:t>Complete the </a:t>
            </a:r>
            <a:r>
              <a:rPr b="1" lang="en-US" sz="4100">
                <a:solidFill>
                  <a:schemeClr val="accent3"/>
                </a:solidFill>
              </a:rPr>
              <a:t>Week 1 Project Milestone</a:t>
            </a:r>
            <a:r>
              <a:rPr lang="en-US" sz="4100">
                <a:solidFill>
                  <a:schemeClr val="accent3"/>
                </a:solidFill>
              </a:rPr>
              <a:t> (participate in a Solution Challenge discussion).</a:t>
            </a:r>
            <a:endParaRPr b="1" sz="4100">
              <a:solidFill>
                <a:schemeClr val="accent3"/>
              </a:solidFill>
            </a:endParaRPr>
          </a:p>
          <a:p>
            <a:pPr indent="-488950" lvl="0" marL="457200" rtl="0" algn="l">
              <a:spcBef>
                <a:spcPts val="0"/>
              </a:spcBef>
              <a:spcAft>
                <a:spcPts val="0"/>
              </a:spcAft>
              <a:buClr>
                <a:schemeClr val="accent3"/>
              </a:buClr>
              <a:buSzPts val="4100"/>
              <a:buAutoNum type="arabicPeriod"/>
            </a:pPr>
            <a:r>
              <a:rPr lang="en-US" sz="4100">
                <a:solidFill>
                  <a:schemeClr val="accent3"/>
                </a:solidFill>
              </a:rPr>
              <a:t>Complete the </a:t>
            </a:r>
            <a:r>
              <a:rPr b="1" lang="en-US" sz="4100">
                <a:solidFill>
                  <a:schemeClr val="accent3"/>
                </a:solidFill>
              </a:rPr>
              <a:t>Week 1 Bonus Challenge</a:t>
            </a:r>
            <a:r>
              <a:rPr lang="en-US" sz="4100">
                <a:solidFill>
                  <a:schemeClr val="accent3"/>
                </a:solidFill>
              </a:rPr>
              <a:t> (contact at least one person in your community and ask to interview them).</a:t>
            </a:r>
            <a:endParaRPr sz="4100">
              <a:solidFill>
                <a:schemeClr val="accent3"/>
              </a:solidFill>
            </a:endParaRPr>
          </a:p>
          <a:p>
            <a:pPr indent="-488950" lvl="0" marL="457200" rtl="0" algn="l">
              <a:spcBef>
                <a:spcPts val="0"/>
              </a:spcBef>
              <a:spcAft>
                <a:spcPts val="0"/>
              </a:spcAft>
              <a:buClr>
                <a:schemeClr val="accent3"/>
              </a:buClr>
              <a:buSzPts val="4100"/>
              <a:buAutoNum type="arabicPeriod"/>
            </a:pPr>
            <a:r>
              <a:rPr b="1" lang="en-US" sz="4100">
                <a:solidFill>
                  <a:schemeClr val="accent3"/>
                </a:solidFill>
              </a:rPr>
              <a:t>Fill out</a:t>
            </a:r>
            <a:r>
              <a:rPr lang="en-US" sz="4100">
                <a:solidFill>
                  <a:schemeClr val="accent3"/>
                </a:solidFill>
              </a:rPr>
              <a:t> the </a:t>
            </a:r>
            <a:r>
              <a:rPr lang="en-US" sz="4100" u="sng">
                <a:solidFill>
                  <a:schemeClr val="hlink"/>
                </a:solidFill>
                <a:hlinkClick r:id="rId7"/>
              </a:rPr>
              <a:t>contest form</a:t>
            </a:r>
            <a:r>
              <a:rPr lang="en-US" sz="4100">
                <a:solidFill>
                  <a:schemeClr val="accent3"/>
                </a:solidFill>
              </a:rPr>
              <a:t>.</a:t>
            </a:r>
            <a:endParaRPr sz="4100">
              <a:solidFill>
                <a:schemeClr val="accent3"/>
              </a:solidFill>
            </a:endParaRPr>
          </a:p>
          <a:p>
            <a:pPr indent="-488950" lvl="0" marL="457200" rtl="0" algn="l">
              <a:spcBef>
                <a:spcPts val="0"/>
              </a:spcBef>
              <a:spcAft>
                <a:spcPts val="0"/>
              </a:spcAft>
              <a:buClr>
                <a:schemeClr val="accent3"/>
              </a:buClr>
              <a:buSzPts val="4100"/>
              <a:buAutoNum type="arabicPeriod"/>
            </a:pPr>
            <a:r>
              <a:rPr lang="en-US" sz="4100">
                <a:solidFill>
                  <a:schemeClr val="accent3"/>
                </a:solidFill>
              </a:rPr>
              <a:t>Attend our </a:t>
            </a:r>
            <a:r>
              <a:rPr b="1" lang="en-US" sz="4100">
                <a:solidFill>
                  <a:schemeClr val="accent3"/>
                </a:solidFill>
              </a:rPr>
              <a:t>Solution Challenge Info Session Part 2</a:t>
            </a:r>
            <a:r>
              <a:rPr lang="en-US" sz="4100">
                <a:solidFill>
                  <a:schemeClr val="accent3"/>
                </a:solidFill>
              </a:rPr>
              <a:t> where we will select a winner!</a:t>
            </a:r>
            <a:endParaRPr sz="41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a:p>
            <a:pPr indent="0" lvl="0" marL="0" rtl="0" algn="l">
              <a:spcBef>
                <a:spcPts val="0"/>
              </a:spcBef>
              <a:spcAft>
                <a:spcPts val="0"/>
              </a:spcAft>
              <a:buNone/>
            </a:pPr>
            <a:r>
              <a:t/>
            </a:r>
            <a:endParaRPr sz="3600">
              <a:solidFill>
                <a:schemeClr val="accent3"/>
              </a:solidFill>
            </a:endParaRPr>
          </a:p>
        </p:txBody>
      </p:sp>
      <p:pic>
        <p:nvPicPr>
          <p:cNvPr id="715" name="Google Shape;715;p84"/>
          <p:cNvPicPr preferRelativeResize="0"/>
          <p:nvPr/>
        </p:nvPicPr>
        <p:blipFill rotWithShape="1">
          <a:blip r:embed="rId8">
            <a:alphaModFix/>
          </a:blip>
          <a:srcRect b="0" l="0" r="29213" t="30376"/>
          <a:stretch/>
        </p:blipFill>
        <p:spPr>
          <a:xfrm>
            <a:off x="21822300" y="116325"/>
            <a:ext cx="2424197" cy="31793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9" name="Shape 719"/>
        <p:cNvGrpSpPr/>
        <p:nvPr/>
      </p:nvGrpSpPr>
      <p:grpSpPr>
        <a:xfrm>
          <a:off x="0" y="0"/>
          <a:ext cx="0" cy="0"/>
          <a:chOff x="0" y="0"/>
          <a:chExt cx="0" cy="0"/>
        </a:xfrm>
      </p:grpSpPr>
      <p:pic>
        <p:nvPicPr>
          <p:cNvPr id="720" name="Google Shape;720;p85"/>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721" name="Google Shape;721;p85"/>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5"/>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85"/>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724" name="Google Shape;724;p85"/>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725" name="Google Shape;725;p85"/>
          <p:cNvGrpSpPr/>
          <p:nvPr/>
        </p:nvGrpSpPr>
        <p:grpSpPr>
          <a:xfrm>
            <a:off x="0" y="0"/>
            <a:ext cx="24384000" cy="12946275"/>
            <a:chOff x="0" y="0"/>
            <a:chExt cx="24384000" cy="12946275"/>
          </a:xfrm>
        </p:grpSpPr>
        <p:sp>
          <p:nvSpPr>
            <p:cNvPr id="726" name="Google Shape;726;p85"/>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5"/>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5"/>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5"/>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85"/>
          <p:cNvSpPr txBox="1"/>
          <p:nvPr/>
        </p:nvSpPr>
        <p:spPr>
          <a:xfrm>
            <a:off x="1851088" y="1279500"/>
            <a:ext cx="6066300" cy="4370400"/>
          </a:xfrm>
          <a:prstGeom prst="rect">
            <a:avLst/>
          </a:prstGeom>
          <a:solidFill>
            <a:srgbClr val="FFFFFF"/>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Professors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Local businesses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Non-profit orgs</a:t>
            </a:r>
            <a:endParaRPr sz="5000">
              <a:solidFill>
                <a:srgbClr val="FF9900"/>
              </a:solidFill>
              <a:latin typeface="Google Sans"/>
              <a:ea typeface="Google Sans"/>
              <a:cs typeface="Google Sans"/>
              <a:sym typeface="Google Sans"/>
            </a:endParaRPr>
          </a:p>
          <a:p>
            <a:pPr indent="-546100" lvl="0" marL="914400" rtl="0" algn="l">
              <a:spcBef>
                <a:spcPts val="0"/>
              </a:spcBef>
              <a:spcAft>
                <a:spcPts val="0"/>
              </a:spcAft>
              <a:buClr>
                <a:srgbClr val="FF9900"/>
              </a:buClr>
              <a:buSzPts val="5000"/>
              <a:buFont typeface="Google Sans"/>
              <a:buChar char="●"/>
            </a:pPr>
            <a:r>
              <a:rPr lang="en-US" sz="5000">
                <a:solidFill>
                  <a:srgbClr val="FF9900"/>
                </a:solidFill>
                <a:latin typeface="Google Sans"/>
                <a:ea typeface="Google Sans"/>
                <a:cs typeface="Google Sans"/>
                <a:sym typeface="Google Sans"/>
              </a:rPr>
              <a:t>Friends &amp; Family</a:t>
            </a:r>
            <a:endParaRPr sz="5000">
              <a:solidFill>
                <a:srgbClr val="FF9900"/>
              </a:solidFill>
              <a:latin typeface="Google Sans"/>
              <a:ea typeface="Google Sans"/>
              <a:cs typeface="Google Sans"/>
              <a:sym typeface="Google Sans"/>
            </a:endParaRPr>
          </a:p>
        </p:txBody>
      </p:sp>
      <p:pic>
        <p:nvPicPr>
          <p:cNvPr id="731" name="Google Shape;731;p85"/>
          <p:cNvPicPr preferRelativeResize="0"/>
          <p:nvPr/>
        </p:nvPicPr>
        <p:blipFill rotWithShape="1">
          <a:blip r:embed="rId7">
            <a:alphaModFix/>
          </a:blip>
          <a:srcRect b="0" l="0" r="29213" t="30376"/>
          <a:stretch/>
        </p:blipFill>
        <p:spPr>
          <a:xfrm>
            <a:off x="21822300" y="116325"/>
            <a:ext cx="2424197" cy="3179303"/>
          </a:xfrm>
          <a:prstGeom prst="rect">
            <a:avLst/>
          </a:prstGeom>
          <a:noFill/>
          <a:ln>
            <a:noFill/>
          </a:ln>
        </p:spPr>
      </p:pic>
      <p:pic>
        <p:nvPicPr>
          <p:cNvPr id="732" name="Google Shape;732;p85"/>
          <p:cNvPicPr preferRelativeResize="0"/>
          <p:nvPr/>
        </p:nvPicPr>
        <p:blipFill>
          <a:blip r:embed="rId8">
            <a:alphaModFix/>
          </a:blip>
          <a:stretch>
            <a:fillRect/>
          </a:stretch>
        </p:blipFill>
        <p:spPr>
          <a:xfrm>
            <a:off x="9812777" y="3985836"/>
            <a:ext cx="12382900" cy="6730125"/>
          </a:xfrm>
          <a:prstGeom prst="rect">
            <a:avLst/>
          </a:prstGeom>
          <a:noFill/>
          <a:ln>
            <a:noFill/>
          </a:ln>
        </p:spPr>
      </p:pic>
      <p:pic>
        <p:nvPicPr>
          <p:cNvPr id="733" name="Google Shape;733;p85"/>
          <p:cNvPicPr preferRelativeResize="0"/>
          <p:nvPr/>
        </p:nvPicPr>
        <p:blipFill>
          <a:blip r:embed="rId9">
            <a:alphaModFix/>
          </a:blip>
          <a:stretch>
            <a:fillRect/>
          </a:stretch>
        </p:blipFill>
        <p:spPr>
          <a:xfrm>
            <a:off x="1851103" y="5880900"/>
            <a:ext cx="4973184" cy="483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1000"/>
                                        <p:tgtEl>
                                          <p:spTgt spid="7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86"/>
          <p:cNvPicPr preferRelativeResize="0"/>
          <p:nvPr/>
        </p:nvPicPr>
        <p:blipFill>
          <a:blip r:embed="rId3">
            <a:alphaModFix/>
          </a:blip>
          <a:stretch>
            <a:fillRect/>
          </a:stretch>
        </p:blipFill>
        <p:spPr>
          <a:xfrm>
            <a:off x="0" y="0"/>
            <a:ext cx="24384000" cy="13728692"/>
          </a:xfrm>
          <a:prstGeom prst="rect">
            <a:avLst/>
          </a:prstGeom>
          <a:noFill/>
          <a:ln>
            <a:noFill/>
          </a:ln>
        </p:spPr>
      </p:pic>
      <p:sp>
        <p:nvSpPr>
          <p:cNvPr id="739" name="Google Shape;739;p86"/>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6"/>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86"/>
          <p:cNvPicPr preferRelativeResize="0"/>
          <p:nvPr/>
        </p:nvPicPr>
        <p:blipFill rotWithShape="1">
          <a:blip r:embed="rId4">
            <a:alphaModFix/>
          </a:blip>
          <a:srcRect b="0" l="0" r="0" t="0"/>
          <a:stretch/>
        </p:blipFill>
        <p:spPr>
          <a:xfrm>
            <a:off x="20821425" y="12401263"/>
            <a:ext cx="2562051" cy="346975"/>
          </a:xfrm>
          <a:prstGeom prst="rect">
            <a:avLst/>
          </a:prstGeom>
          <a:noFill/>
          <a:ln>
            <a:noFill/>
          </a:ln>
        </p:spPr>
      </p:pic>
      <p:pic>
        <p:nvPicPr>
          <p:cNvPr id="742" name="Google Shape;742;p86"/>
          <p:cNvPicPr preferRelativeResize="0"/>
          <p:nvPr/>
        </p:nvPicPr>
        <p:blipFill rotWithShape="1">
          <a:blip r:embed="rId5">
            <a:alphaModFix/>
          </a:blip>
          <a:srcRect b="0" l="0" r="0" t="0"/>
          <a:stretch/>
        </p:blipFill>
        <p:spPr>
          <a:xfrm>
            <a:off x="1106926" y="12328863"/>
            <a:ext cx="5368397" cy="491775"/>
          </a:xfrm>
          <a:prstGeom prst="rect">
            <a:avLst/>
          </a:prstGeom>
          <a:noFill/>
          <a:ln>
            <a:noFill/>
          </a:ln>
        </p:spPr>
      </p:pic>
      <p:grpSp>
        <p:nvGrpSpPr>
          <p:cNvPr id="743" name="Google Shape;743;p86"/>
          <p:cNvGrpSpPr/>
          <p:nvPr/>
        </p:nvGrpSpPr>
        <p:grpSpPr>
          <a:xfrm>
            <a:off x="0" y="0"/>
            <a:ext cx="24384000" cy="12946275"/>
            <a:chOff x="0" y="0"/>
            <a:chExt cx="24384000" cy="12946275"/>
          </a:xfrm>
        </p:grpSpPr>
        <p:sp>
          <p:nvSpPr>
            <p:cNvPr id="744" name="Google Shape;744;p86"/>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6"/>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6"/>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6"/>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86"/>
          <p:cNvSpPr txBox="1"/>
          <p:nvPr>
            <p:ph idx="4294967295" type="title"/>
          </p:nvPr>
        </p:nvSpPr>
        <p:spPr>
          <a:xfrm>
            <a:off x="831150"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9500">
                <a:solidFill>
                  <a:srgbClr val="4285F4"/>
                </a:solidFill>
              </a:rPr>
              <a:t>Example Slack/Discord Message</a:t>
            </a:r>
            <a:endParaRPr sz="9500">
              <a:solidFill>
                <a:srgbClr val="4285F4"/>
              </a:solidFill>
            </a:endParaRPr>
          </a:p>
        </p:txBody>
      </p:sp>
      <p:sp>
        <p:nvSpPr>
          <p:cNvPr id="749" name="Google Shape;749;p86"/>
          <p:cNvSpPr txBox="1"/>
          <p:nvPr>
            <p:ph idx="4294967295" type="body"/>
          </p:nvPr>
        </p:nvSpPr>
        <p:spPr>
          <a:xfrm>
            <a:off x="1741450" y="3360113"/>
            <a:ext cx="19887300" cy="779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 Hi Everyone!</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The </a:t>
            </a:r>
            <a:r>
              <a:rPr b="1" lang="en-US" sz="5100">
                <a:solidFill>
                  <a:srgbClr val="3F3F3F"/>
                </a:solidFill>
              </a:rPr>
              <a:t>Solution Challenge 2021 </a:t>
            </a:r>
            <a:r>
              <a:rPr lang="en-US" sz="5100">
                <a:solidFill>
                  <a:srgbClr val="3F3F3F"/>
                </a:solidFill>
              </a:rPr>
              <a:t>is coming up, and the topic of this year’s challenge is to solve a problem related to the United Nations humanitarian goals.</a:t>
            </a:r>
            <a:r>
              <a:rPr lang="en-US" sz="5100">
                <a:solidFill>
                  <a:srgbClr val="3F3F3F"/>
                </a:solidFill>
              </a:rPr>
              <a:t> I would like to start a discussion in our DSC …...” </a:t>
            </a:r>
            <a:endParaRPr sz="5100">
              <a:solidFill>
                <a:srgbClr val="3F3F3F"/>
              </a:solidFill>
            </a:endParaRPr>
          </a:p>
          <a:p>
            <a:pPr indent="0" lvl="0" marL="0" rtl="0" algn="l">
              <a:spcBef>
                <a:spcPts val="0"/>
              </a:spcBef>
              <a:spcAft>
                <a:spcPts val="0"/>
              </a:spcAft>
              <a:buNone/>
            </a:pPr>
            <a:r>
              <a:t/>
            </a:r>
            <a:endParaRPr sz="5100">
              <a:solidFill>
                <a:srgbClr val="3F3F3F"/>
              </a:solidFill>
            </a:endParaRPr>
          </a:p>
        </p:txBody>
      </p:sp>
      <p:pic>
        <p:nvPicPr>
          <p:cNvPr id="750" name="Google Shape;750;p86"/>
          <p:cNvPicPr preferRelativeResize="0"/>
          <p:nvPr/>
        </p:nvPicPr>
        <p:blipFill>
          <a:blip r:embed="rId6">
            <a:alphaModFix/>
          </a:blip>
          <a:stretch>
            <a:fillRect/>
          </a:stretch>
        </p:blipFill>
        <p:spPr>
          <a:xfrm>
            <a:off x="21535140" y="117375"/>
            <a:ext cx="2725310" cy="3179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87"/>
          <p:cNvPicPr preferRelativeResize="0"/>
          <p:nvPr/>
        </p:nvPicPr>
        <p:blipFill>
          <a:blip r:embed="rId4">
            <a:alphaModFix/>
          </a:blip>
          <a:stretch>
            <a:fillRect/>
          </a:stretch>
        </p:blipFill>
        <p:spPr>
          <a:xfrm>
            <a:off x="0" y="0"/>
            <a:ext cx="24384000" cy="13728692"/>
          </a:xfrm>
          <a:prstGeom prst="rect">
            <a:avLst/>
          </a:prstGeom>
          <a:noFill/>
          <a:ln>
            <a:noFill/>
          </a:ln>
        </p:spPr>
      </p:pic>
      <p:sp>
        <p:nvSpPr>
          <p:cNvPr id="756" name="Google Shape;756;p87"/>
          <p:cNvSpPr/>
          <p:nvPr/>
        </p:nvSpPr>
        <p:spPr>
          <a:xfrm>
            <a:off x="757975" y="12203350"/>
            <a:ext cx="60663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7"/>
          <p:cNvSpPr/>
          <p:nvPr/>
        </p:nvSpPr>
        <p:spPr>
          <a:xfrm>
            <a:off x="20586550" y="12203350"/>
            <a:ext cx="3031800" cy="74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87"/>
          <p:cNvPicPr preferRelativeResize="0"/>
          <p:nvPr/>
        </p:nvPicPr>
        <p:blipFill rotWithShape="1">
          <a:blip r:embed="rId5">
            <a:alphaModFix/>
          </a:blip>
          <a:srcRect b="0" l="0" r="0" t="0"/>
          <a:stretch/>
        </p:blipFill>
        <p:spPr>
          <a:xfrm>
            <a:off x="20821425" y="12401263"/>
            <a:ext cx="2562051" cy="346975"/>
          </a:xfrm>
          <a:prstGeom prst="rect">
            <a:avLst/>
          </a:prstGeom>
          <a:noFill/>
          <a:ln>
            <a:noFill/>
          </a:ln>
        </p:spPr>
      </p:pic>
      <p:pic>
        <p:nvPicPr>
          <p:cNvPr id="759" name="Google Shape;759;p87"/>
          <p:cNvPicPr preferRelativeResize="0"/>
          <p:nvPr/>
        </p:nvPicPr>
        <p:blipFill rotWithShape="1">
          <a:blip r:embed="rId6">
            <a:alphaModFix/>
          </a:blip>
          <a:srcRect b="0" l="0" r="0" t="0"/>
          <a:stretch/>
        </p:blipFill>
        <p:spPr>
          <a:xfrm>
            <a:off x="1106926" y="12328863"/>
            <a:ext cx="5368397" cy="491775"/>
          </a:xfrm>
          <a:prstGeom prst="rect">
            <a:avLst/>
          </a:prstGeom>
          <a:noFill/>
          <a:ln>
            <a:noFill/>
          </a:ln>
        </p:spPr>
      </p:pic>
      <p:grpSp>
        <p:nvGrpSpPr>
          <p:cNvPr id="760" name="Google Shape;760;p87"/>
          <p:cNvGrpSpPr/>
          <p:nvPr/>
        </p:nvGrpSpPr>
        <p:grpSpPr>
          <a:xfrm>
            <a:off x="0" y="0"/>
            <a:ext cx="24384000" cy="12946275"/>
            <a:chOff x="0" y="0"/>
            <a:chExt cx="24384000" cy="12946275"/>
          </a:xfrm>
        </p:grpSpPr>
        <p:sp>
          <p:nvSpPr>
            <p:cNvPr id="761" name="Google Shape;761;p87"/>
            <p:cNvSpPr/>
            <p:nvPr/>
          </p:nvSpPr>
          <p:spPr>
            <a:xfrm>
              <a:off x="0" y="0"/>
              <a:ext cx="24384000" cy="1066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7"/>
            <p:cNvSpPr/>
            <p:nvPr/>
          </p:nvSpPr>
          <p:spPr>
            <a:xfrm>
              <a:off x="7627775" y="10524975"/>
              <a:ext cx="12170400" cy="242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7"/>
            <p:cNvSpPr/>
            <p:nvPr/>
          </p:nvSpPr>
          <p:spPr>
            <a:xfrm>
              <a:off x="1526400" y="9631675"/>
              <a:ext cx="9084900" cy="179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7"/>
            <p:cNvSpPr/>
            <p:nvPr/>
          </p:nvSpPr>
          <p:spPr>
            <a:xfrm>
              <a:off x="19286925" y="9650875"/>
              <a:ext cx="1280400" cy="17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87"/>
          <p:cNvSpPr txBox="1"/>
          <p:nvPr>
            <p:ph idx="4294967295" type="title"/>
          </p:nvPr>
        </p:nvSpPr>
        <p:spPr>
          <a:xfrm>
            <a:off x="1545775" y="914733"/>
            <a:ext cx="22721700" cy="152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4285F4"/>
                </a:solidFill>
              </a:rPr>
              <a:t>Thank You - Join the PSU DSC!</a:t>
            </a:r>
            <a:endParaRPr>
              <a:solidFill>
                <a:srgbClr val="4285F4"/>
              </a:solidFill>
            </a:endParaRPr>
          </a:p>
        </p:txBody>
      </p:sp>
      <p:sp>
        <p:nvSpPr>
          <p:cNvPr id="766" name="Google Shape;766;p87"/>
          <p:cNvSpPr txBox="1"/>
          <p:nvPr>
            <p:ph idx="4294967295" type="body"/>
          </p:nvPr>
        </p:nvSpPr>
        <p:spPr>
          <a:xfrm>
            <a:off x="1741450" y="3285575"/>
            <a:ext cx="20571300" cy="529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5100">
                <a:solidFill>
                  <a:srgbClr val="3F3F3F"/>
                </a:solidFill>
              </a:rPr>
              <a:t>If you haven’t already, join our DSC (PSU students and students who don’t have a local DSC)! We need motivated, excited students like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5100" u="sng">
                <a:solidFill>
                  <a:schemeClr val="hlink"/>
                </a:solidFill>
                <a:hlinkClick r:id="rId7"/>
              </a:rPr>
              <a:t>Become a member of the PSU DSC!</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a:solidFill>
                  <a:srgbClr val="3F3F3F"/>
                </a:solidFill>
              </a:rPr>
              <a:t>We also need dedicated students interested in learning and teaching technology and programming to be </a:t>
            </a:r>
            <a:r>
              <a:rPr b="1" lang="en-US" sz="5100">
                <a:solidFill>
                  <a:srgbClr val="3F3F3F"/>
                </a:solidFill>
              </a:rPr>
              <a:t>Technical Leads</a:t>
            </a:r>
            <a:r>
              <a:rPr lang="en-US" sz="5100">
                <a:solidFill>
                  <a:srgbClr val="3F3F3F"/>
                </a:solidFill>
              </a:rPr>
              <a:t> at the PSU DSC:</a:t>
            </a:r>
            <a:endParaRPr sz="5100">
              <a:solidFill>
                <a:srgbClr val="3F3F3F"/>
              </a:solidFill>
            </a:endParaRPr>
          </a:p>
          <a:p>
            <a:pPr indent="0" lvl="0" marL="0" rtl="0" algn="l">
              <a:spcBef>
                <a:spcPts val="0"/>
              </a:spcBef>
              <a:spcAft>
                <a:spcPts val="0"/>
              </a:spcAft>
              <a:buNone/>
            </a:pPr>
            <a:r>
              <a:t/>
            </a:r>
            <a:endParaRPr sz="5100">
              <a:solidFill>
                <a:srgbClr val="3F3F3F"/>
              </a:solidFill>
            </a:endParaRPr>
          </a:p>
          <a:p>
            <a:pPr indent="0" lvl="0" marL="0" rtl="0" algn="l">
              <a:spcBef>
                <a:spcPts val="0"/>
              </a:spcBef>
              <a:spcAft>
                <a:spcPts val="0"/>
              </a:spcAft>
              <a:buNone/>
            </a:pPr>
            <a:r>
              <a:rPr lang="en-US" sz="5100" u="sng">
                <a:solidFill>
                  <a:schemeClr val="hlink"/>
                </a:solidFill>
                <a:hlinkClick r:id="rId8"/>
              </a:rPr>
              <a:t>Apply to become a Tech Lead (Marketing Lead also available)!</a:t>
            </a:r>
            <a:endParaRPr sz="5100">
              <a:solidFill>
                <a:srgbClr val="3F3F3F"/>
              </a:solidFill>
            </a:endParaRPr>
          </a:p>
          <a:p>
            <a:pPr indent="0" lvl="0" marL="457200" rtl="0" algn="l">
              <a:spcBef>
                <a:spcPts val="0"/>
              </a:spcBef>
              <a:spcAft>
                <a:spcPts val="0"/>
              </a:spcAft>
              <a:buNone/>
            </a:pPr>
            <a:r>
              <a:t/>
            </a:r>
            <a:endParaRPr sz="5100">
              <a:solidFill>
                <a:srgbClr val="3F3F3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2" name="Shape 222"/>
        <p:cNvGrpSpPr/>
        <p:nvPr/>
      </p:nvGrpSpPr>
      <p:grpSpPr>
        <a:xfrm>
          <a:off x="0" y="0"/>
          <a:ext cx="0" cy="0"/>
          <a:chOff x="0" y="0"/>
          <a:chExt cx="0" cy="0"/>
        </a:xfrm>
      </p:grpSpPr>
      <p:pic>
        <p:nvPicPr>
          <p:cNvPr descr="The Solution Challenge is live! Developer Student Clubs from 800+ universities across the globe will use technology to solve local problems in their communities.&#10;&#10;Links: &#10;Solution Challenge 2020 → https://goo.gle/solutionchallenge&#10;Developer Student Clubs → https://goo.gle/2ZTSv29 &#10;&#10;DSC Solution Challenge playlist → https://goo.gle/2Ug8C9I &#10;Subscribe to Google Developers → https://goo.gle/developers&#10;&#10;#DeveloperStudentClubs" id="223" name="Google Shape;223;p54" title="Developer Student Clubs Solution Challenge 2020">
            <a:hlinkClick r:id="rId3"/>
          </p:cNvPr>
          <p:cNvPicPr preferRelativeResize="0"/>
          <p:nvPr/>
        </p:nvPicPr>
        <p:blipFill>
          <a:blip r:embed="rId4">
            <a:alphaModFix/>
          </a:blip>
          <a:stretch>
            <a:fillRect/>
          </a:stretch>
        </p:blipFill>
        <p:spPr>
          <a:xfrm>
            <a:off x="3039537" y="0"/>
            <a:ext cx="18304924" cy="1372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5"/>
          <p:cNvSpPr txBox="1"/>
          <p:nvPr>
            <p:ph type="title"/>
          </p:nvPr>
        </p:nvSpPr>
        <p:spPr>
          <a:xfrm>
            <a:off x="2661600" y="1872050"/>
            <a:ext cx="13232100" cy="15984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What </a:t>
            </a:r>
            <a:r>
              <a:rPr lang="en-US" sz="9300">
                <a:solidFill>
                  <a:srgbClr val="666666"/>
                </a:solidFill>
              </a:rPr>
              <a:t>is it?</a:t>
            </a:r>
            <a:endParaRPr sz="9300">
              <a:solidFill>
                <a:srgbClr val="666666"/>
              </a:solidFill>
            </a:endParaRPr>
          </a:p>
          <a:p>
            <a:pPr indent="0" lvl="0" marL="0" rtl="0" algn="l">
              <a:spcBef>
                <a:spcPts val="0"/>
              </a:spcBef>
              <a:spcAft>
                <a:spcPts val="0"/>
              </a:spcAft>
              <a:buNone/>
            </a:pPr>
            <a:r>
              <a:rPr lang="en-US" sz="1900">
                <a:solidFill>
                  <a:srgbClr val="666666"/>
                </a:solidFill>
              </a:rPr>
              <a:t>  This sounds interesting...</a:t>
            </a:r>
            <a:endParaRPr sz="1900">
              <a:solidFill>
                <a:srgbClr val="666666"/>
              </a:solidFill>
            </a:endParaRPr>
          </a:p>
        </p:txBody>
      </p:sp>
      <p:sp>
        <p:nvSpPr>
          <p:cNvPr id="229" name="Google Shape;229;p55"/>
          <p:cNvSpPr txBox="1"/>
          <p:nvPr/>
        </p:nvSpPr>
        <p:spPr>
          <a:xfrm>
            <a:off x="2661608" y="4393700"/>
            <a:ext cx="14780700" cy="32073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5900">
                <a:solidFill>
                  <a:srgbClr val="666666"/>
                </a:solidFill>
                <a:latin typeface="Google Sans"/>
                <a:ea typeface="Google Sans"/>
                <a:cs typeface="Google Sans"/>
                <a:sym typeface="Google Sans"/>
              </a:rPr>
              <a:t>An </a:t>
            </a:r>
            <a:r>
              <a:rPr b="1" lang="en-US" sz="5900">
                <a:solidFill>
                  <a:srgbClr val="666666"/>
                </a:solidFill>
                <a:latin typeface="Google Sans"/>
                <a:ea typeface="Google Sans"/>
                <a:cs typeface="Google Sans"/>
                <a:sym typeface="Google Sans"/>
              </a:rPr>
              <a:t>annual contest</a:t>
            </a:r>
            <a:r>
              <a:rPr lang="en-US" sz="5900">
                <a:solidFill>
                  <a:srgbClr val="666666"/>
                </a:solidFill>
                <a:latin typeface="Google Sans"/>
                <a:ea typeface="Google Sans"/>
                <a:cs typeface="Google Sans"/>
                <a:sym typeface="Google Sans"/>
              </a:rPr>
              <a:t> that invites students from </a:t>
            </a:r>
            <a:r>
              <a:rPr b="1" lang="en-US" sz="5900">
                <a:solidFill>
                  <a:srgbClr val="666666"/>
                </a:solidFill>
                <a:latin typeface="Google Sans"/>
                <a:ea typeface="Google Sans"/>
                <a:cs typeface="Google Sans"/>
                <a:sym typeface="Google Sans"/>
              </a:rPr>
              <a:t>DSC communities</a:t>
            </a:r>
            <a:r>
              <a:rPr lang="en-US" sz="5900">
                <a:solidFill>
                  <a:srgbClr val="666666"/>
                </a:solidFill>
                <a:latin typeface="Google Sans"/>
                <a:ea typeface="Google Sans"/>
                <a:cs typeface="Google Sans"/>
                <a:sym typeface="Google Sans"/>
              </a:rPr>
              <a:t> to develop </a:t>
            </a:r>
            <a:r>
              <a:rPr b="1" lang="en-US" sz="5900">
                <a:solidFill>
                  <a:srgbClr val="666666"/>
                </a:solidFill>
                <a:latin typeface="Google Sans"/>
                <a:ea typeface="Google Sans"/>
                <a:cs typeface="Google Sans"/>
                <a:sym typeface="Google Sans"/>
              </a:rPr>
              <a:t>solutions for local community problems</a:t>
            </a:r>
            <a:r>
              <a:rPr lang="en-US" sz="5900">
                <a:solidFill>
                  <a:srgbClr val="666666"/>
                </a:solidFill>
                <a:latin typeface="Google Sans"/>
                <a:ea typeface="Google Sans"/>
                <a:cs typeface="Google Sans"/>
                <a:sym typeface="Google Sans"/>
              </a:rPr>
              <a:t> using one or more </a:t>
            </a:r>
            <a:r>
              <a:rPr b="1" lang="en-US" sz="5900">
                <a:solidFill>
                  <a:srgbClr val="666666"/>
                </a:solidFill>
                <a:latin typeface="Google Sans"/>
                <a:ea typeface="Google Sans"/>
                <a:cs typeface="Google Sans"/>
                <a:sym typeface="Google Sans"/>
              </a:rPr>
              <a:t>Google products or platforms.</a:t>
            </a:r>
            <a:r>
              <a:rPr lang="en-US" sz="5900">
                <a:solidFill>
                  <a:srgbClr val="666666"/>
                </a:solidFill>
                <a:latin typeface="Google Sans"/>
                <a:ea typeface="Google Sans"/>
                <a:cs typeface="Google Sans"/>
                <a:sym typeface="Google Sans"/>
              </a:rPr>
              <a:t> </a:t>
            </a:r>
            <a:endParaRPr sz="5900">
              <a:solidFill>
                <a:srgbClr val="666666"/>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6"/>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235" name="Google Shape;235;p56"/>
          <p:cNvSpPr txBox="1"/>
          <p:nvPr>
            <p:ph type="title"/>
          </p:nvPr>
        </p:nvSpPr>
        <p:spPr>
          <a:xfrm>
            <a:off x="2661600" y="1872050"/>
            <a:ext cx="13232100" cy="15984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Why </a:t>
            </a:r>
            <a:r>
              <a:rPr lang="en-US" sz="9300">
                <a:solidFill>
                  <a:srgbClr val="666666"/>
                </a:solidFill>
              </a:rPr>
              <a:t>do it?</a:t>
            </a:r>
            <a:endParaRPr sz="9300">
              <a:solidFill>
                <a:srgbClr val="666666"/>
              </a:solidFill>
            </a:endParaRPr>
          </a:p>
          <a:p>
            <a:pPr indent="0" lvl="0" marL="0" rtl="0" algn="l">
              <a:spcBef>
                <a:spcPts val="0"/>
              </a:spcBef>
              <a:spcAft>
                <a:spcPts val="0"/>
              </a:spcAft>
              <a:buNone/>
            </a:pPr>
            <a:r>
              <a:rPr lang="en-US" sz="1900">
                <a:solidFill>
                  <a:srgbClr val="666666"/>
                </a:solidFill>
              </a:rPr>
              <a:t>  I can get behind this!</a:t>
            </a:r>
            <a:endParaRPr sz="1900">
              <a:solidFill>
                <a:srgbClr val="666666"/>
              </a:solidFill>
            </a:endParaRPr>
          </a:p>
        </p:txBody>
      </p:sp>
      <p:sp>
        <p:nvSpPr>
          <p:cNvPr id="236" name="Google Shape;236;p56"/>
          <p:cNvSpPr txBox="1"/>
          <p:nvPr/>
        </p:nvSpPr>
        <p:spPr>
          <a:xfrm>
            <a:off x="2661600" y="4698333"/>
            <a:ext cx="16333500" cy="24360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5900">
                <a:solidFill>
                  <a:srgbClr val="666666"/>
                </a:solidFill>
                <a:latin typeface="Google Sans"/>
                <a:ea typeface="Google Sans"/>
                <a:cs typeface="Google Sans"/>
                <a:sym typeface="Google Sans"/>
              </a:rPr>
              <a:t>Enable hands-on learning and i</a:t>
            </a:r>
            <a:r>
              <a:rPr lang="en-US" sz="5900">
                <a:solidFill>
                  <a:srgbClr val="666666"/>
                </a:solidFill>
                <a:highlight>
                  <a:srgbClr val="FFFFFF"/>
                </a:highlight>
                <a:latin typeface="Google Sans"/>
                <a:ea typeface="Google Sans"/>
                <a:cs typeface="Google Sans"/>
                <a:sym typeface="Google Sans"/>
              </a:rPr>
              <a:t>nspire student developers to come together as a global community, learn, and build real solutions for real problems.</a:t>
            </a:r>
            <a:endParaRPr sz="5900">
              <a:solidFill>
                <a:srgbClr val="666666"/>
              </a:solidFill>
              <a:highlight>
                <a:srgbClr val="FFFFFF"/>
              </a:highlight>
              <a:latin typeface="Google Sans"/>
              <a:ea typeface="Google Sans"/>
              <a:cs typeface="Google Sans"/>
              <a:sym typeface="Google Sans"/>
            </a:endParaRPr>
          </a:p>
          <a:p>
            <a:pPr indent="0" lvl="0" marL="0" rtl="0" algn="just">
              <a:spcBef>
                <a:spcPts val="0"/>
              </a:spcBef>
              <a:spcAft>
                <a:spcPts val="0"/>
              </a:spcAft>
              <a:buNone/>
            </a:pPr>
            <a:r>
              <a:t/>
            </a:r>
            <a:endParaRPr b="1" sz="4000">
              <a:solidFill>
                <a:srgbClr val="666666"/>
              </a:solidFill>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7"/>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242" name="Google Shape;242;p57"/>
          <p:cNvSpPr txBox="1"/>
          <p:nvPr>
            <p:ph type="title"/>
          </p:nvPr>
        </p:nvSpPr>
        <p:spPr>
          <a:xfrm>
            <a:off x="2661600" y="1872050"/>
            <a:ext cx="13232100" cy="2264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When </a:t>
            </a:r>
            <a:r>
              <a:rPr lang="en-US" sz="9300">
                <a:solidFill>
                  <a:srgbClr val="666666"/>
                </a:solidFill>
              </a:rPr>
              <a:t>does it start?</a:t>
            </a:r>
            <a:endParaRPr sz="9300">
              <a:solidFill>
                <a:srgbClr val="666666"/>
              </a:solidFill>
            </a:endParaRPr>
          </a:p>
          <a:p>
            <a:pPr indent="0" lvl="0" marL="0" rtl="0" algn="l">
              <a:spcBef>
                <a:spcPts val="0"/>
              </a:spcBef>
              <a:spcAft>
                <a:spcPts val="0"/>
              </a:spcAft>
              <a:buNone/>
            </a:pPr>
            <a:r>
              <a:rPr lang="en-US" sz="1900">
                <a:solidFill>
                  <a:srgbClr val="666666"/>
                </a:solidFill>
              </a:rPr>
              <a:t>    We are getting excited...</a:t>
            </a:r>
            <a:endParaRPr sz="1900">
              <a:solidFill>
                <a:srgbClr val="666666"/>
              </a:solidFill>
            </a:endParaRPr>
          </a:p>
        </p:txBody>
      </p:sp>
      <p:sp>
        <p:nvSpPr>
          <p:cNvPr id="243" name="Google Shape;243;p57"/>
          <p:cNvSpPr txBox="1"/>
          <p:nvPr/>
        </p:nvSpPr>
        <p:spPr>
          <a:xfrm>
            <a:off x="2641475" y="6305550"/>
            <a:ext cx="14780700" cy="11049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9300">
                <a:solidFill>
                  <a:srgbClr val="666666"/>
                </a:solidFill>
                <a:latin typeface="Google Sans"/>
                <a:ea typeface="Google Sans"/>
                <a:cs typeface="Google Sans"/>
                <a:sym typeface="Google Sans"/>
              </a:rPr>
              <a:t> January 2021</a:t>
            </a:r>
            <a:endParaRPr b="1" sz="9300">
              <a:solidFill>
                <a:srgbClr val="FFFFFF"/>
              </a:solidFill>
              <a:highlight>
                <a:schemeClr val="accent2"/>
              </a:highlight>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8"/>
          <p:cNvSpPr/>
          <p:nvPr/>
        </p:nvSpPr>
        <p:spPr>
          <a:xfrm>
            <a:off x="228600" y="9762000"/>
            <a:ext cx="8474400" cy="1104900"/>
          </a:xfrm>
          <a:prstGeom prst="rect">
            <a:avLst/>
          </a:prstGeom>
          <a:noFill/>
          <a:ln>
            <a:noFill/>
          </a:ln>
        </p:spPr>
        <p:txBody>
          <a:bodyPr anchorCtr="0" anchor="ctr" bIns="50800" lIns="50800" spcFirstLastPara="1" rIns="50800" wrap="square" tIns="50800">
            <a:noAutofit/>
          </a:bodyPr>
          <a:lstStyle/>
          <a:p>
            <a:pPr indent="0" lvl="0" marL="0" marR="0" rtl="0" algn="ctr">
              <a:lnSpc>
                <a:spcPct val="110000"/>
              </a:lnSpc>
              <a:spcBef>
                <a:spcPts val="0"/>
              </a:spcBef>
              <a:spcAft>
                <a:spcPts val="0"/>
              </a:spcAft>
              <a:buClr>
                <a:srgbClr val="53585F"/>
              </a:buClr>
              <a:buFont typeface="Roboto"/>
              <a:buNone/>
            </a:pPr>
            <a:r>
              <a:t/>
            </a:r>
            <a:endParaRPr i="1" sz="5300"/>
          </a:p>
        </p:txBody>
      </p:sp>
      <p:sp>
        <p:nvSpPr>
          <p:cNvPr id="249" name="Google Shape;249;p58"/>
          <p:cNvSpPr txBox="1"/>
          <p:nvPr>
            <p:ph type="title"/>
          </p:nvPr>
        </p:nvSpPr>
        <p:spPr>
          <a:xfrm>
            <a:off x="2661600" y="1872050"/>
            <a:ext cx="13232100" cy="22647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sz="9300">
                <a:solidFill>
                  <a:schemeClr val="accent2"/>
                </a:solidFill>
              </a:rPr>
              <a:t>When </a:t>
            </a:r>
            <a:r>
              <a:rPr lang="en-US" sz="9300">
                <a:solidFill>
                  <a:srgbClr val="666666"/>
                </a:solidFill>
              </a:rPr>
              <a:t>does it End?</a:t>
            </a:r>
            <a:endParaRPr sz="9300">
              <a:solidFill>
                <a:srgbClr val="666666"/>
              </a:solidFill>
            </a:endParaRPr>
          </a:p>
          <a:p>
            <a:pPr indent="0" lvl="0" marL="0" rtl="0" algn="l">
              <a:spcBef>
                <a:spcPts val="0"/>
              </a:spcBef>
              <a:spcAft>
                <a:spcPts val="0"/>
              </a:spcAft>
              <a:buNone/>
            </a:pPr>
            <a:r>
              <a:rPr lang="en-US" sz="1900">
                <a:solidFill>
                  <a:srgbClr val="666666"/>
                </a:solidFill>
              </a:rPr>
              <a:t>    We are getting excited...</a:t>
            </a:r>
            <a:endParaRPr sz="1900">
              <a:solidFill>
                <a:srgbClr val="666666"/>
              </a:solidFill>
            </a:endParaRPr>
          </a:p>
        </p:txBody>
      </p:sp>
      <p:sp>
        <p:nvSpPr>
          <p:cNvPr id="250" name="Google Shape;250;p58"/>
          <p:cNvSpPr txBox="1"/>
          <p:nvPr/>
        </p:nvSpPr>
        <p:spPr>
          <a:xfrm>
            <a:off x="2641475" y="6305550"/>
            <a:ext cx="14780700" cy="1104900"/>
          </a:xfrm>
          <a:prstGeom prst="rect">
            <a:avLst/>
          </a:prstGeom>
          <a:noFill/>
          <a:ln>
            <a:noFill/>
          </a:ln>
        </p:spPr>
        <p:txBody>
          <a:bodyPr anchorCtr="0" anchor="t" bIns="91400" lIns="91400" spcFirstLastPara="1" rIns="91400" wrap="square" tIns="91400">
            <a:noAutofit/>
          </a:bodyPr>
          <a:lstStyle/>
          <a:p>
            <a:pPr indent="0" lvl="0" marL="0" rtl="0" algn="just">
              <a:spcBef>
                <a:spcPts val="0"/>
              </a:spcBef>
              <a:spcAft>
                <a:spcPts val="0"/>
              </a:spcAft>
              <a:buNone/>
            </a:pPr>
            <a:r>
              <a:rPr lang="en-US" sz="9300">
                <a:solidFill>
                  <a:srgbClr val="666666"/>
                </a:solidFill>
                <a:latin typeface="Google Sans"/>
                <a:ea typeface="Google Sans"/>
                <a:cs typeface="Google Sans"/>
                <a:sym typeface="Google Sans"/>
              </a:rPr>
              <a:t> March 2021</a:t>
            </a:r>
            <a:endParaRPr b="1" sz="9300">
              <a:solidFill>
                <a:srgbClr val="FFFFFF"/>
              </a:solidFill>
              <a:highlight>
                <a:schemeClr val="accent2"/>
              </a:highlight>
              <a:latin typeface="Google Sans"/>
              <a:ea typeface="Google Sans"/>
              <a:cs typeface="Google Sans"/>
              <a:sym typeface="Google Sans"/>
            </a:endParaRPr>
          </a:p>
          <a:p>
            <a:pPr indent="0" lvl="0" marL="0" rtl="0" algn="just">
              <a:spcBef>
                <a:spcPts val="0"/>
              </a:spcBef>
              <a:spcAft>
                <a:spcPts val="0"/>
              </a:spcAft>
              <a:buNone/>
            </a:pPr>
            <a:r>
              <a:t/>
            </a:r>
            <a:endParaRPr sz="4000">
              <a:solidFill>
                <a:srgbClr val="666666"/>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59"/>
          <p:cNvSpPr txBox="1"/>
          <p:nvPr>
            <p:ph type="title"/>
          </p:nvPr>
        </p:nvSpPr>
        <p:spPr>
          <a:xfrm>
            <a:off x="1366906" y="1128100"/>
            <a:ext cx="21863100" cy="18192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How will we </a:t>
            </a:r>
            <a:r>
              <a:rPr b="1" lang="en-US">
                <a:solidFill>
                  <a:schemeClr val="accent1"/>
                </a:solidFill>
              </a:rPr>
              <a:t>build</a:t>
            </a:r>
            <a:r>
              <a:rPr lang="en-US">
                <a:solidFill>
                  <a:schemeClr val="accent1"/>
                </a:solidFill>
              </a:rPr>
              <a:t> things?</a:t>
            </a:r>
            <a:endParaRPr>
              <a:solidFill>
                <a:schemeClr val="accent1"/>
              </a:solidFill>
            </a:endParaRPr>
          </a:p>
          <a:p>
            <a:pPr indent="0" lvl="0" marL="0" rtl="0" algn="l">
              <a:spcBef>
                <a:spcPts val="0"/>
              </a:spcBef>
              <a:spcAft>
                <a:spcPts val="0"/>
              </a:spcAft>
              <a:buNone/>
            </a:pPr>
            <a:r>
              <a:t/>
            </a:r>
            <a:endParaRPr/>
          </a:p>
        </p:txBody>
      </p:sp>
      <p:sp>
        <p:nvSpPr>
          <p:cNvPr id="256" name="Google Shape;256;p59"/>
          <p:cNvSpPr txBox="1"/>
          <p:nvPr>
            <p:ph idx="1" type="body"/>
          </p:nvPr>
        </p:nvSpPr>
        <p:spPr>
          <a:xfrm>
            <a:off x="1545775" y="4583625"/>
            <a:ext cx="19626300" cy="57639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a:solidFill>
                  <a:schemeClr val="accent3"/>
                </a:solidFill>
              </a:rPr>
              <a:t>This is an annual competition open to DSC Leads, Core Team members and others building solutions under mentorship umbrella of a DSC. The solution must be built on Google's technologies and must address a local problem faced by a business, organization, NGO etc. Registration opens early January 2021.</a:t>
            </a:r>
            <a:endParaRPr>
              <a:solidFill>
                <a:schemeClr val="accent3"/>
              </a:solidFill>
            </a:endParaRPr>
          </a:p>
        </p:txBody>
      </p:sp>
      <p:sp>
        <p:nvSpPr>
          <p:cNvPr id="257" name="Google Shape;257;p59"/>
          <p:cNvSpPr txBox="1"/>
          <p:nvPr>
            <p:ph idx="2" type="title"/>
          </p:nvPr>
        </p:nvSpPr>
        <p:spPr>
          <a:xfrm>
            <a:off x="1469575" y="3104203"/>
            <a:ext cx="21863100" cy="1326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US"/>
              <a:t>The DSC Solution Challenge</a:t>
            </a:r>
            <a:endParaRPr/>
          </a:p>
        </p:txBody>
      </p:sp>
      <p:pic>
        <p:nvPicPr>
          <p:cNvPr id="258" name="Google Shape;258;p59"/>
          <p:cNvPicPr preferRelativeResize="0"/>
          <p:nvPr/>
        </p:nvPicPr>
        <p:blipFill>
          <a:blip r:embed="rId3">
            <a:alphaModFix/>
          </a:blip>
          <a:stretch>
            <a:fillRect/>
          </a:stretch>
        </p:blipFill>
        <p:spPr>
          <a:xfrm>
            <a:off x="15435325" y="7907425"/>
            <a:ext cx="3674350" cy="3674350"/>
          </a:xfrm>
          <a:prstGeom prst="rect">
            <a:avLst/>
          </a:prstGeom>
          <a:noFill/>
          <a:ln>
            <a:noFill/>
          </a:ln>
        </p:spPr>
      </p:pic>
      <p:cxnSp>
        <p:nvCxnSpPr>
          <p:cNvPr id="259" name="Google Shape;259;p59"/>
          <p:cNvCxnSpPr>
            <a:endCxn id="258" idx="1"/>
          </p:cNvCxnSpPr>
          <p:nvPr/>
        </p:nvCxnSpPr>
        <p:spPr>
          <a:xfrm flipH="1" rot="10800000">
            <a:off x="11436925" y="9744600"/>
            <a:ext cx="3998400" cy="16800"/>
          </a:xfrm>
          <a:prstGeom prst="straightConnector1">
            <a:avLst/>
          </a:prstGeom>
          <a:noFill/>
          <a:ln cap="flat" cmpd="sng" w="76200">
            <a:solidFill>
              <a:srgbClr val="000000"/>
            </a:solidFill>
            <a:prstDash val="solid"/>
            <a:round/>
            <a:headEnd len="med" w="med" type="none"/>
            <a:tailEnd len="med" w="med" type="triangle"/>
          </a:ln>
        </p:spPr>
      </p:cxnSp>
      <p:sp>
        <p:nvSpPr>
          <p:cNvPr id="260" name="Google Shape;260;p59"/>
          <p:cNvSpPr txBox="1"/>
          <p:nvPr/>
        </p:nvSpPr>
        <p:spPr>
          <a:xfrm>
            <a:off x="5363500" y="9378675"/>
            <a:ext cx="6073500" cy="13263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None/>
            </a:pPr>
            <a:r>
              <a:rPr lang="en-US" sz="3200">
                <a:latin typeface="Google Sans"/>
                <a:ea typeface="Google Sans"/>
                <a:cs typeface="Google Sans"/>
                <a:sym typeface="Google Sans"/>
              </a:rPr>
              <a:t>Scan me for more information!</a:t>
            </a:r>
            <a:endParaRPr sz="32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